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81" r:id="rId5"/>
    <p:sldId id="295" r:id="rId6"/>
    <p:sldId id="287" r:id="rId7"/>
    <p:sldId id="289" r:id="rId8"/>
    <p:sldId id="297" r:id="rId9"/>
    <p:sldId id="283" r:id="rId10"/>
    <p:sldId id="288" r:id="rId11"/>
    <p:sldId id="277" r:id="rId12"/>
    <p:sldId id="260" r:id="rId13"/>
    <p:sldId id="291" r:id="rId14"/>
    <p:sldId id="296" r:id="rId15"/>
    <p:sldId id="290" r:id="rId16"/>
    <p:sldId id="294" r:id="rId17"/>
    <p:sldId id="267" r:id="rId18"/>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4" userDrawn="1">
          <p15:clr>
            <a:srgbClr val="A4A3A4"/>
          </p15:clr>
        </p15:guide>
        <p15:guide id="3" pos="408" userDrawn="1">
          <p15:clr>
            <a:srgbClr val="A4A3A4"/>
          </p15:clr>
        </p15:guide>
        <p15:guide id="4" orient="horz" pos="432" userDrawn="1">
          <p15:clr>
            <a:srgbClr val="A4A3A4"/>
          </p15:clr>
        </p15:guide>
        <p15:guide id="5" pos="727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CELYN GONZALEZ CORTES" initials="JGC" lastIdx="1" clrIdx="0">
    <p:extLst>
      <p:ext uri="{19B8F6BF-5375-455C-9EA6-DF929625EA0E}">
        <p15:presenceInfo xmlns:p15="http://schemas.microsoft.com/office/powerpoint/2012/main" userId="S::jocelyn.gonzalez@inacapmail.cl::76459420-c982-4d16-9af0-71f9f03a62a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3047"/>
    <a:srgbClr val="0B2B41"/>
    <a:srgbClr val="114263"/>
    <a:srgbClr val="401918"/>
    <a:srgbClr val="731F1C"/>
    <a:srgbClr val="AB678E"/>
    <a:srgbClr val="B2606E"/>
    <a:srgbClr val="CA929B"/>
    <a:srgbClr val="248CD2"/>
    <a:srgbClr val="C88E9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E8B1032C-EA38-4F05-BA0D-38AFFFC7BED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3" autoAdjust="0"/>
    <p:restoredTop sz="94703" autoAdjust="0"/>
  </p:normalViewPr>
  <p:slideViewPr>
    <p:cSldViewPr snapToGrid="0">
      <p:cViewPr varScale="1">
        <p:scale>
          <a:sx n="93" d="100"/>
          <a:sy n="93" d="100"/>
        </p:scale>
        <p:origin x="72" y="321"/>
      </p:cViewPr>
      <p:guideLst>
        <p:guide orient="horz" pos="2160"/>
        <p:guide pos="3864"/>
        <p:guide pos="408"/>
        <p:guide orient="horz" pos="432"/>
        <p:guide pos="7272"/>
      </p:guideLst>
    </p:cSldViewPr>
  </p:slideViewPr>
  <p:notesTextViewPr>
    <p:cViewPr>
      <p:scale>
        <a:sx n="1" d="1"/>
        <a:sy n="1" d="1"/>
      </p:scale>
      <p:origin x="0" y="0"/>
    </p:cViewPr>
  </p:notesTextViewPr>
  <p:notesViewPr>
    <p:cSldViewPr snapToGrid="0">
      <p:cViewPr varScale="1">
        <p:scale>
          <a:sx n="86" d="100"/>
          <a:sy n="86" d="100"/>
        </p:scale>
        <p:origin x="300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E18523F-AC55-4A96-BCAA-B1643086398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6369D026-9EA8-4612-B08D-A04E3131FB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713741-5466-4294-8EEA-091546152741}" type="datetimeFigureOut">
              <a:rPr lang="es-ES" smtClean="0"/>
              <a:t>11/03/2022</a:t>
            </a:fld>
            <a:endParaRPr lang="es-ES"/>
          </a:p>
        </p:txBody>
      </p:sp>
      <p:sp>
        <p:nvSpPr>
          <p:cNvPr id="4" name="Marcador de pie de página 3">
            <a:extLst>
              <a:ext uri="{FF2B5EF4-FFF2-40B4-BE49-F238E27FC236}">
                <a16:creationId xmlns:a16="http://schemas.microsoft.com/office/drawing/2014/main" id="{09AF8D1C-C782-46BB-81A0-EE60403AADD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15E4849C-C831-4E22-967B-5B69709BEFB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A72C46-0AD4-41DC-B111-882819DE2F46}" type="slidenum">
              <a:rPr lang="es-ES" smtClean="0"/>
              <a:t>‹Nº›</a:t>
            </a:fld>
            <a:endParaRPr lang="es-ES"/>
          </a:p>
        </p:txBody>
      </p:sp>
    </p:spTree>
    <p:extLst>
      <p:ext uri="{BB962C8B-B14F-4D97-AF65-F5344CB8AC3E}">
        <p14:creationId xmlns:p14="http://schemas.microsoft.com/office/powerpoint/2010/main" val="2843481145"/>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eg>
</file>

<file path=ppt/media/image10.jpeg>
</file>

<file path=ppt/media/image11.png>
</file>

<file path=ppt/media/image12.svg>
</file>

<file path=ppt/media/image13.png>
</file>

<file path=ppt/media/image14.svg>
</file>

<file path=ppt/media/image15.jpeg>
</file>

<file path=ppt/media/image16.png>
</file>

<file path=ppt/media/image17.svg>
</file>

<file path=ppt/media/image18.png>
</file>

<file path=ppt/media/image19.svg>
</file>

<file path=ppt/media/image2.jpeg>
</file>

<file path=ppt/media/image20.jpeg>
</file>

<file path=ppt/media/image21.jpeg>
</file>

<file path=ppt/media/image22.jpeg>
</file>

<file path=ppt/media/image23.png>
</file>

<file path=ppt/media/image24.jpeg>
</file>

<file path=ppt/media/image25.jpeg>
</file>

<file path=ppt/media/image26.jpeg>
</file>

<file path=ppt/media/image27.jpeg>
</file>

<file path=ppt/media/image28.jpeg>
</file>

<file path=ppt/media/image29.png>
</file>

<file path=ppt/media/image3.png>
</file>

<file path=ppt/media/image4.svg>
</file>

<file path=ppt/media/image5.png>
</file>

<file path=ppt/media/image6.sv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48C12B-85F7-4E4C-A3B5-3B4CEEAE6A00}" type="datetimeFigureOut">
              <a:rPr lang="es-ES" smtClean="0"/>
              <a:t>11/03/2022</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dirty="0"/>
              <a:t>Editar estilos de texto del patrón</a:t>
            </a:r>
            <a:endParaRPr lang="es-ES" dirty="0"/>
          </a:p>
          <a:p>
            <a:pPr lvl="1"/>
            <a:r>
              <a:rPr lang="es-ES" dirty="0"/>
              <a:t>Segundo nivel</a:t>
            </a:r>
          </a:p>
          <a:p>
            <a:pPr lvl="2"/>
            <a:r>
              <a:rPr lang="es-ES" dirty="0"/>
              <a:t>Tercer nivel</a:t>
            </a:r>
          </a:p>
          <a:p>
            <a:pPr lvl="3"/>
            <a:r>
              <a:rPr lang="es-ES" dirty="0"/>
              <a:t>Cuarto nivel</a:t>
            </a:r>
          </a:p>
          <a:p>
            <a:pPr lvl="4"/>
            <a:r>
              <a:rPr lang="es-ES"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8B8399-5CE9-4AF3-B21F-15CC16B1DBE3}" type="slidenum">
              <a:rPr lang="es-ES" smtClean="0"/>
              <a:t>‹Nº›</a:t>
            </a:fld>
            <a:endParaRPr lang="es-ES" dirty="0"/>
          </a:p>
        </p:txBody>
      </p:sp>
    </p:spTree>
    <p:extLst>
      <p:ext uri="{BB962C8B-B14F-4D97-AF65-F5344CB8AC3E}">
        <p14:creationId xmlns:p14="http://schemas.microsoft.com/office/powerpoint/2010/main" val="29953364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1</a:t>
            </a:fld>
            <a:endParaRPr lang="es-ES"/>
          </a:p>
        </p:txBody>
      </p:sp>
    </p:spTree>
    <p:extLst>
      <p:ext uri="{BB962C8B-B14F-4D97-AF65-F5344CB8AC3E}">
        <p14:creationId xmlns:p14="http://schemas.microsoft.com/office/powerpoint/2010/main" val="3783543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10</a:t>
            </a:fld>
            <a:endParaRPr lang="es-ES"/>
          </a:p>
        </p:txBody>
      </p:sp>
    </p:spTree>
    <p:extLst>
      <p:ext uri="{BB962C8B-B14F-4D97-AF65-F5344CB8AC3E}">
        <p14:creationId xmlns:p14="http://schemas.microsoft.com/office/powerpoint/2010/main" val="4023479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11</a:t>
            </a:fld>
            <a:endParaRPr lang="es-ES"/>
          </a:p>
        </p:txBody>
      </p:sp>
    </p:spTree>
    <p:extLst>
      <p:ext uri="{BB962C8B-B14F-4D97-AF65-F5344CB8AC3E}">
        <p14:creationId xmlns:p14="http://schemas.microsoft.com/office/powerpoint/2010/main" val="36099049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12</a:t>
            </a:fld>
            <a:endParaRPr lang="es-ES"/>
          </a:p>
        </p:txBody>
      </p:sp>
    </p:spTree>
    <p:extLst>
      <p:ext uri="{BB962C8B-B14F-4D97-AF65-F5344CB8AC3E}">
        <p14:creationId xmlns:p14="http://schemas.microsoft.com/office/powerpoint/2010/main" val="4189196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13</a:t>
            </a:fld>
            <a:endParaRPr lang="es-ES"/>
          </a:p>
        </p:txBody>
      </p:sp>
    </p:spTree>
    <p:extLst>
      <p:ext uri="{BB962C8B-B14F-4D97-AF65-F5344CB8AC3E}">
        <p14:creationId xmlns:p14="http://schemas.microsoft.com/office/powerpoint/2010/main" val="14358355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14</a:t>
            </a:fld>
            <a:endParaRPr lang="es-ES"/>
          </a:p>
        </p:txBody>
      </p:sp>
    </p:spTree>
    <p:extLst>
      <p:ext uri="{BB962C8B-B14F-4D97-AF65-F5344CB8AC3E}">
        <p14:creationId xmlns:p14="http://schemas.microsoft.com/office/powerpoint/2010/main" val="2547032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2</a:t>
            </a:fld>
            <a:endParaRPr lang="es-ES"/>
          </a:p>
        </p:txBody>
      </p:sp>
    </p:spTree>
    <p:extLst>
      <p:ext uri="{BB962C8B-B14F-4D97-AF65-F5344CB8AC3E}">
        <p14:creationId xmlns:p14="http://schemas.microsoft.com/office/powerpoint/2010/main" val="3070650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3</a:t>
            </a:fld>
            <a:endParaRPr lang="es-ES"/>
          </a:p>
        </p:txBody>
      </p:sp>
    </p:spTree>
    <p:extLst>
      <p:ext uri="{BB962C8B-B14F-4D97-AF65-F5344CB8AC3E}">
        <p14:creationId xmlns:p14="http://schemas.microsoft.com/office/powerpoint/2010/main" val="4293915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4</a:t>
            </a:fld>
            <a:endParaRPr lang="es-ES"/>
          </a:p>
        </p:txBody>
      </p:sp>
    </p:spTree>
    <p:extLst>
      <p:ext uri="{BB962C8B-B14F-4D97-AF65-F5344CB8AC3E}">
        <p14:creationId xmlns:p14="http://schemas.microsoft.com/office/powerpoint/2010/main" val="1433260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5</a:t>
            </a:fld>
            <a:endParaRPr lang="es-ES"/>
          </a:p>
        </p:txBody>
      </p:sp>
    </p:spTree>
    <p:extLst>
      <p:ext uri="{BB962C8B-B14F-4D97-AF65-F5344CB8AC3E}">
        <p14:creationId xmlns:p14="http://schemas.microsoft.com/office/powerpoint/2010/main" val="14580368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6</a:t>
            </a:fld>
            <a:endParaRPr lang="es-ES"/>
          </a:p>
        </p:txBody>
      </p:sp>
    </p:spTree>
    <p:extLst>
      <p:ext uri="{BB962C8B-B14F-4D97-AF65-F5344CB8AC3E}">
        <p14:creationId xmlns:p14="http://schemas.microsoft.com/office/powerpoint/2010/main" val="3128918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7</a:t>
            </a:fld>
            <a:endParaRPr lang="es-ES"/>
          </a:p>
        </p:txBody>
      </p:sp>
    </p:spTree>
    <p:extLst>
      <p:ext uri="{BB962C8B-B14F-4D97-AF65-F5344CB8AC3E}">
        <p14:creationId xmlns:p14="http://schemas.microsoft.com/office/powerpoint/2010/main" val="3276682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8</a:t>
            </a:fld>
            <a:endParaRPr lang="es-ES"/>
          </a:p>
        </p:txBody>
      </p:sp>
    </p:spTree>
    <p:extLst>
      <p:ext uri="{BB962C8B-B14F-4D97-AF65-F5344CB8AC3E}">
        <p14:creationId xmlns:p14="http://schemas.microsoft.com/office/powerpoint/2010/main" val="7965425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9</a:t>
            </a:fld>
            <a:endParaRPr lang="es-ES"/>
          </a:p>
        </p:txBody>
      </p:sp>
    </p:spTree>
    <p:extLst>
      <p:ext uri="{BB962C8B-B14F-4D97-AF65-F5344CB8AC3E}">
        <p14:creationId xmlns:p14="http://schemas.microsoft.com/office/powerpoint/2010/main" val="1305043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ítulo_01">
    <p:spTree>
      <p:nvGrpSpPr>
        <p:cNvPr id="1" name=""/>
        <p:cNvGrpSpPr/>
        <p:nvPr/>
      </p:nvGrpSpPr>
      <p:grpSpPr>
        <a:xfrm>
          <a:off x="0" y="0"/>
          <a:ext cx="0" cy="0"/>
          <a:chOff x="0" y="0"/>
          <a:chExt cx="0" cy="0"/>
        </a:xfrm>
      </p:grpSpPr>
      <p:sp>
        <p:nvSpPr>
          <p:cNvPr id="10" name="Forma libre: Forma 9">
            <a:extLst>
              <a:ext uri="{FF2B5EF4-FFF2-40B4-BE49-F238E27FC236}">
                <a16:creationId xmlns:a16="http://schemas.microsoft.com/office/drawing/2014/main" id="{B305EBB3-0F16-4B63-82ED-191AB224B8E2}"/>
              </a:ext>
            </a:extLst>
          </p:cNvPr>
          <p:cNvSpPr/>
          <p:nvPr userDrawn="1"/>
        </p:nvSpPr>
        <p:spPr>
          <a:xfrm>
            <a:off x="6676569" y="0"/>
            <a:ext cx="3522381"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Marcador de posición de imagen 11">
            <a:extLst>
              <a:ext uri="{FF2B5EF4-FFF2-40B4-BE49-F238E27FC236}">
                <a16:creationId xmlns:a16="http://schemas.microsoft.com/office/drawing/2014/main" id="{1A440F4A-C2AF-406D-B420-CCF52F447AC1}"/>
              </a:ext>
            </a:extLst>
          </p:cNvPr>
          <p:cNvSpPr>
            <a:spLocks noGrp="1"/>
          </p:cNvSpPr>
          <p:nvPr>
            <p:ph type="pic" sz="quarter" idx="10" hasCustomPrompt="1"/>
          </p:nvPr>
        </p:nvSpPr>
        <p:spPr>
          <a:xfrm>
            <a:off x="-1" y="0"/>
            <a:ext cx="6676568" cy="6858000"/>
          </a:xfrm>
        </p:spPr>
        <p:txBody>
          <a:bodyPr rtlCol="0" anchor="ctr" anchorCtr="1">
            <a:normAutofit/>
          </a:bodyPr>
          <a:lstStyle>
            <a:lvl1pPr marL="0" indent="0">
              <a:buNone/>
              <a:defRPr sz="2400">
                <a:solidFill>
                  <a:schemeClr val="bg1"/>
                </a:solidFill>
              </a:defRPr>
            </a:lvl1pPr>
          </a:lstStyle>
          <a:p>
            <a:pPr rtl="0"/>
            <a:r>
              <a:rPr lang="es-ES" noProof="0"/>
              <a:t>Insertar imagen</a:t>
            </a:r>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grpSp>
        <p:nvGrpSpPr>
          <p:cNvPr id="6" name="Grupo 5">
            <a:extLst>
              <a:ext uri="{FF2B5EF4-FFF2-40B4-BE49-F238E27FC236}">
                <a16:creationId xmlns:a16="http://schemas.microsoft.com/office/drawing/2014/main" id="{EFDB39AB-B644-434A-9D55-AF3455D468E5}"/>
              </a:ext>
            </a:extLst>
          </p:cNvPr>
          <p:cNvGrpSpPr/>
          <p:nvPr userDrawn="1"/>
        </p:nvGrpSpPr>
        <p:grpSpPr>
          <a:xfrm>
            <a:off x="9140346" y="5054600"/>
            <a:ext cx="676275" cy="114300"/>
            <a:chOff x="9330846" y="5054600"/>
            <a:chExt cx="676275" cy="114300"/>
          </a:xfrm>
        </p:grpSpPr>
        <p:sp>
          <p:nvSpPr>
            <p:cNvPr id="7" name="Elipse 6">
              <a:extLst>
                <a:ext uri="{FF2B5EF4-FFF2-40B4-BE49-F238E27FC236}">
                  <a16:creationId xmlns:a16="http://schemas.microsoft.com/office/drawing/2014/main" id="{BF14E129-1970-4994-89E5-F7A67128AFE3}"/>
                </a:ext>
              </a:extLst>
            </p:cNvPr>
            <p:cNvSpPr/>
            <p:nvPr/>
          </p:nvSpPr>
          <p:spPr>
            <a:xfrm>
              <a:off x="933084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Elipse 7">
              <a:extLst>
                <a:ext uri="{FF2B5EF4-FFF2-40B4-BE49-F238E27FC236}">
                  <a16:creationId xmlns:a16="http://schemas.microsoft.com/office/drawing/2014/main" id="{593336FA-97B2-4528-88E8-5FF97F86E216}"/>
                </a:ext>
              </a:extLst>
            </p:cNvPr>
            <p:cNvSpPr/>
            <p:nvPr/>
          </p:nvSpPr>
          <p:spPr>
            <a:xfrm>
              <a:off x="951817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Elipse 8">
              <a:extLst>
                <a:ext uri="{FF2B5EF4-FFF2-40B4-BE49-F238E27FC236}">
                  <a16:creationId xmlns:a16="http://schemas.microsoft.com/office/drawing/2014/main" id="{8A73C166-FCDF-40AE-8B0D-69C7E2C8573E}"/>
                </a:ext>
              </a:extLst>
            </p:cNvPr>
            <p:cNvSpPr/>
            <p:nvPr/>
          </p:nvSpPr>
          <p:spPr>
            <a:xfrm>
              <a:off x="970549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Elipse 10">
              <a:extLst>
                <a:ext uri="{FF2B5EF4-FFF2-40B4-BE49-F238E27FC236}">
                  <a16:creationId xmlns:a16="http://schemas.microsoft.com/office/drawing/2014/main" id="{EF418119-E3DD-44B0-A4AF-F8A98EC5863B}"/>
                </a:ext>
              </a:extLst>
            </p:cNvPr>
            <p:cNvSpPr/>
            <p:nvPr/>
          </p:nvSpPr>
          <p:spPr>
            <a:xfrm>
              <a:off x="989282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Tree>
    <p:extLst>
      <p:ext uri="{BB962C8B-B14F-4D97-AF65-F5344CB8AC3E}">
        <p14:creationId xmlns:p14="http://schemas.microsoft.com/office/powerpoint/2010/main" val="124204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Tree>
    <p:extLst>
      <p:ext uri="{BB962C8B-B14F-4D97-AF65-F5344CB8AC3E}">
        <p14:creationId xmlns:p14="http://schemas.microsoft.com/office/powerpoint/2010/main" val="1508095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Imágenes_Texto importante 01">
    <p:spTree>
      <p:nvGrpSpPr>
        <p:cNvPr id="1" name=""/>
        <p:cNvGrpSpPr/>
        <p:nvPr/>
      </p:nvGrpSpPr>
      <p:grpSpPr>
        <a:xfrm>
          <a:off x="0" y="0"/>
          <a:ext cx="0" cy="0"/>
          <a:chOff x="0" y="0"/>
          <a:chExt cx="0" cy="0"/>
        </a:xfrm>
      </p:grpSpPr>
      <p:sp>
        <p:nvSpPr>
          <p:cNvPr id="17" name="Marcador de posición de imagen 16">
            <a:extLst>
              <a:ext uri="{FF2B5EF4-FFF2-40B4-BE49-F238E27FC236}">
                <a16:creationId xmlns:a16="http://schemas.microsoft.com/office/drawing/2014/main" id="{D935D313-376E-4CA0-9732-D0CACCC07FAD}"/>
              </a:ext>
            </a:extLst>
          </p:cNvPr>
          <p:cNvSpPr>
            <a:spLocks noGrp="1"/>
          </p:cNvSpPr>
          <p:nvPr>
            <p:ph type="pic" sz="quarter" idx="13" hasCustomPrompt="1"/>
          </p:nvPr>
        </p:nvSpPr>
        <p:spPr>
          <a:xfrm>
            <a:off x="6464300" y="0"/>
            <a:ext cx="5727700" cy="6858000"/>
          </a:xfrm>
          <a:custGeom>
            <a:avLst/>
            <a:gdLst>
              <a:gd name="connsiteX0" fmla="*/ 1708150 w 5727700"/>
              <a:gd name="connsiteY0" fmla="*/ 0 h 6858000"/>
              <a:gd name="connsiteX1" fmla="*/ 5727700 w 5727700"/>
              <a:gd name="connsiteY1" fmla="*/ 0 h 6858000"/>
              <a:gd name="connsiteX2" fmla="*/ 5727700 w 5727700"/>
              <a:gd name="connsiteY2" fmla="*/ 6858000 h 6858000"/>
              <a:gd name="connsiteX3" fmla="*/ 0 w 5727700"/>
              <a:gd name="connsiteY3" fmla="*/ 6858000 h 6858000"/>
              <a:gd name="connsiteX4" fmla="*/ 0 w 5727700"/>
              <a:gd name="connsiteY4" fmla="*/ 68326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7700" h="6858000">
                <a:moveTo>
                  <a:pt x="1708150" y="0"/>
                </a:moveTo>
                <a:lnTo>
                  <a:pt x="5727700" y="0"/>
                </a:lnTo>
                <a:lnTo>
                  <a:pt x="5727700" y="6858000"/>
                </a:lnTo>
                <a:lnTo>
                  <a:pt x="0" y="6858000"/>
                </a:lnTo>
                <a:lnTo>
                  <a:pt x="0" y="6832600"/>
                </a:lnTo>
                <a:close/>
              </a:path>
            </a:pathLst>
          </a:custGeom>
        </p:spPr>
        <p:txBody>
          <a:bodyPr vert="horz" wrap="square" lIns="91440" tIns="45720" rIns="91440" bIns="45720" rtlCol="0" anchor="ctr" anchorCtr="1">
            <a:noAutofit/>
          </a:bodyPr>
          <a:lstStyle>
            <a:lvl1pPr marL="0" indent="0">
              <a:buNone/>
              <a:defRPr lang="en-GB" sz="1800"/>
            </a:lvl1pPr>
          </a:lstStyle>
          <a:p>
            <a:pPr marL="228600" lvl="0" indent="-228600" algn="ctr" rtl="0"/>
            <a:r>
              <a:rPr lang="es-ES" noProof="0"/>
              <a:t>Insertar imagen</a:t>
            </a:r>
          </a:p>
        </p:txBody>
      </p:sp>
      <p:sp>
        <p:nvSpPr>
          <p:cNvPr id="12" name="Marcador de posición de imagen 11">
            <a:extLst>
              <a:ext uri="{FF2B5EF4-FFF2-40B4-BE49-F238E27FC236}">
                <a16:creationId xmlns:a16="http://schemas.microsoft.com/office/drawing/2014/main" id="{83A2DEF1-03FF-475D-994A-6FC6FB1414FB}"/>
              </a:ext>
            </a:extLst>
          </p:cNvPr>
          <p:cNvSpPr>
            <a:spLocks noGrp="1"/>
          </p:cNvSpPr>
          <p:nvPr>
            <p:ph type="pic" sz="quarter" idx="12" hasCustomPrompt="1"/>
          </p:nvPr>
        </p:nvSpPr>
        <p:spPr>
          <a:xfrm>
            <a:off x="0" y="0"/>
            <a:ext cx="8087304" cy="6858000"/>
          </a:xfrm>
          <a:custGeom>
            <a:avLst/>
            <a:gdLst>
              <a:gd name="connsiteX0" fmla="*/ 0 w 8087304"/>
              <a:gd name="connsiteY0" fmla="*/ 0 h 6858000"/>
              <a:gd name="connsiteX1" fmla="*/ 8087304 w 8087304"/>
              <a:gd name="connsiteY1" fmla="*/ 0 h 6858000"/>
              <a:gd name="connsiteX2" fmla="*/ 8087304 w 8087304"/>
              <a:gd name="connsiteY2" fmla="*/ 7620 h 6858000"/>
              <a:gd name="connsiteX3" fmla="*/ 6368365 w 8087304"/>
              <a:gd name="connsiteY3" fmla="*/ 6858000 h 6858000"/>
              <a:gd name="connsiteX4" fmla="*/ 0 w 8087304"/>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304" h="6858000">
                <a:moveTo>
                  <a:pt x="0" y="0"/>
                </a:moveTo>
                <a:lnTo>
                  <a:pt x="8087304" y="0"/>
                </a:lnTo>
                <a:lnTo>
                  <a:pt x="8087304" y="7620"/>
                </a:lnTo>
                <a:lnTo>
                  <a:pt x="6368365" y="6858000"/>
                </a:lnTo>
                <a:lnTo>
                  <a:pt x="0" y="6858000"/>
                </a:lnTo>
                <a:close/>
              </a:path>
            </a:pathLst>
          </a:custGeom>
        </p:spPr>
        <p:txBody>
          <a:bodyPr wrap="square" rtlCol="0" anchor="ctr" anchorCtr="1">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lvl1pPr>
          </a:lstStyle>
          <a:p>
            <a:pPr marL="285750" marR="0" lvl="0" indent="-285750" algn="ctr" defTabSz="914400" rtl="0" eaLnBrk="1" fontAlgn="auto" latinLnBrk="0" hangingPunct="1">
              <a:lnSpc>
                <a:spcPct val="90000"/>
              </a:lnSpc>
              <a:spcBef>
                <a:spcPts val="1000"/>
              </a:spcBef>
              <a:spcAft>
                <a:spcPts val="0"/>
              </a:spcAft>
              <a:buClrTx/>
              <a:buSzTx/>
              <a:tabLst/>
              <a:defRPr/>
            </a:pPr>
            <a:r>
              <a:rPr lang="es-ES" noProof="0"/>
              <a:t>Insertar imagen</a:t>
            </a:r>
          </a:p>
        </p:txBody>
      </p:sp>
      <p:sp>
        <p:nvSpPr>
          <p:cNvPr id="13" name="Marcador de posición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785586" y="5047107"/>
            <a:ext cx="5005614" cy="1005840"/>
          </a:xfrm>
        </p:spPr>
        <p:txBody>
          <a:bodyPr vert="horz" wrap="square" lIns="0" tIns="45720" rIns="0" bIns="45720" rtlCol="0" anchor="t">
            <a:noAutofit/>
          </a:bodyPr>
          <a:lstStyle>
            <a:lvl1pPr marL="0" indent="0">
              <a:buNone/>
              <a:defRPr lang="en-US" sz="1600" dirty="0" smtClean="0">
                <a:solidFill>
                  <a:schemeClr val="tx1"/>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785586" y="4081468"/>
            <a:ext cx="5005614" cy="822960"/>
          </a:xfrm>
        </p:spPr>
        <p:txBody>
          <a:bodyPr vert="horz" wrap="square" lIns="0" tIns="45720" rIns="91440" bIns="45720" rtlCol="0" anchor="t">
            <a:noAutofit/>
          </a:bodyPr>
          <a:lstStyle>
            <a:lvl1pPr marL="0" indent="0">
              <a:buFont typeface="Arial" panose="020B0604020202020204" pitchFamily="34" charset="0"/>
              <a:buNone/>
              <a:defRPr lang="en-GB" sz="2400" dirty="0">
                <a:solidFill>
                  <a:schemeClr val="tx1"/>
                </a:solidFill>
                <a:latin typeface="Corbel" panose="020B0503020204020204" pitchFamily="34" charset="0"/>
              </a:defRPr>
            </a:lvl1pPr>
          </a:lstStyle>
          <a:p>
            <a:pPr marL="0" lvl="0" rtl="0">
              <a:lnSpc>
                <a:spcPct val="100000"/>
              </a:lnSpc>
            </a:pPr>
            <a:r>
              <a:rPr lang="es-ES" noProof="0"/>
              <a:t>Haga clic para modificar el estilo de título del patrón</a:t>
            </a:r>
          </a:p>
        </p:txBody>
      </p:sp>
      <p:sp>
        <p:nvSpPr>
          <p:cNvPr id="20" name="Marcador de número de diapositiva 7">
            <a:extLst>
              <a:ext uri="{FF2B5EF4-FFF2-40B4-BE49-F238E27FC236}">
                <a16:creationId xmlns:a16="http://schemas.microsoft.com/office/drawing/2014/main" id="{1CEA3362-50AD-4D98-92C4-DA1D8C857A75}"/>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7914178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5F3686C7-DF83-47D9-A485-35F4F1D36A69}"/>
              </a:ext>
            </a:extLst>
          </p:cNvPr>
          <p:cNvGrpSpPr/>
          <p:nvPr userDrawn="1"/>
        </p:nvGrpSpPr>
        <p:grpSpPr>
          <a:xfrm>
            <a:off x="0" y="6086479"/>
            <a:ext cx="12192000" cy="600974"/>
            <a:chOff x="0" y="6086479"/>
            <a:chExt cx="12192000" cy="600974"/>
          </a:xfrm>
        </p:grpSpPr>
        <p:sp>
          <p:nvSpPr>
            <p:cNvPr id="4" name="Rectángulo 3">
              <a:extLst>
                <a:ext uri="{FF2B5EF4-FFF2-40B4-BE49-F238E27FC236}">
                  <a16:creationId xmlns:a16="http://schemas.microsoft.com/office/drawing/2014/main" id="{790B36CF-9391-49E9-B599-8B724B6EF267}"/>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6" name="Elipse 5">
              <a:extLst>
                <a:ext uri="{FF2B5EF4-FFF2-40B4-BE49-F238E27FC236}">
                  <a16:creationId xmlns:a16="http://schemas.microsoft.com/office/drawing/2014/main" id="{468CE156-5D60-42B0-A4F9-33FA85537807}"/>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5" name="Marcador de número de diapositiva 7">
            <a:extLst>
              <a:ext uri="{FF2B5EF4-FFF2-40B4-BE49-F238E27FC236}">
                <a16:creationId xmlns:a16="http://schemas.microsoft.com/office/drawing/2014/main" id="{9E4521A1-4C9D-4795-B551-D151E8856AAE}"/>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5403706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0" name="Título 1">
            <a:extLst>
              <a:ext uri="{FF2B5EF4-FFF2-40B4-BE49-F238E27FC236}">
                <a16:creationId xmlns:a16="http://schemas.microsoft.com/office/drawing/2014/main" id="{A75C086E-F523-4C77-938F-0DB6203DBC43}"/>
              </a:ext>
            </a:extLst>
          </p:cNvPr>
          <p:cNvSpPr>
            <a:spLocks noGrp="1"/>
          </p:cNvSpPr>
          <p:nvPr>
            <p:ph type="ctrTitle" hasCustomPrompt="1"/>
          </p:nvPr>
        </p:nvSpPr>
        <p:spPr>
          <a:xfrm>
            <a:off x="691080" y="2139696"/>
            <a:ext cx="5578995" cy="879928"/>
          </a:xfrm>
        </p:spPr>
        <p:txBody>
          <a:bodyPr vert="horz" lIns="91440" tIns="45720" rIns="91440" bIns="45720" rtlCol="0" anchor="ctr" anchorCtr="0">
            <a:noAutofit/>
          </a:bodyPr>
          <a:lstStyle>
            <a:lvl1pPr algn="l">
              <a:defRPr lang="en-GB" b="0" dirty="0">
                <a:solidFill>
                  <a:schemeClr val="bg1"/>
                </a:solidFill>
              </a:defRPr>
            </a:lvl1pPr>
          </a:lstStyle>
          <a:p>
            <a:pPr marL="0" lvl="0" algn="ctr" rtl="0"/>
            <a:r>
              <a:rPr lang="es-ES" noProof="0"/>
              <a:t>TÍTULO</a:t>
            </a:r>
          </a:p>
        </p:txBody>
      </p:sp>
      <p:sp>
        <p:nvSpPr>
          <p:cNvPr id="17" name="Marcador de texto 4">
            <a:extLst>
              <a:ext uri="{FF2B5EF4-FFF2-40B4-BE49-F238E27FC236}">
                <a16:creationId xmlns:a16="http://schemas.microsoft.com/office/drawing/2014/main" id="{B293AB9F-7C1D-4A06-9F42-4FD67BF2739F}"/>
              </a:ext>
            </a:extLst>
          </p:cNvPr>
          <p:cNvSpPr>
            <a:spLocks noGrp="1"/>
          </p:cNvSpPr>
          <p:nvPr>
            <p:ph type="body" sz="quarter" idx="15" hasCustomPrompt="1"/>
          </p:nvPr>
        </p:nvSpPr>
        <p:spPr>
          <a:xfrm>
            <a:off x="1359075" y="3653097"/>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Nombre</a:t>
            </a:r>
          </a:p>
        </p:txBody>
      </p:sp>
      <p:sp>
        <p:nvSpPr>
          <p:cNvPr id="18" name="Marcador de texto 4">
            <a:extLst>
              <a:ext uri="{FF2B5EF4-FFF2-40B4-BE49-F238E27FC236}">
                <a16:creationId xmlns:a16="http://schemas.microsoft.com/office/drawing/2014/main" id="{224AF9FB-5C6E-4050-AE8D-3B218C0F1DAE}"/>
              </a:ext>
            </a:extLst>
          </p:cNvPr>
          <p:cNvSpPr>
            <a:spLocks noGrp="1"/>
          </p:cNvSpPr>
          <p:nvPr>
            <p:ph type="body" sz="quarter" idx="16" hasCustomPrompt="1"/>
          </p:nvPr>
        </p:nvSpPr>
        <p:spPr>
          <a:xfrm>
            <a:off x="1359075" y="4392151"/>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Teléfono</a:t>
            </a:r>
          </a:p>
        </p:txBody>
      </p:sp>
      <p:sp>
        <p:nvSpPr>
          <p:cNvPr id="19" name="Marcador de texto 4">
            <a:extLst>
              <a:ext uri="{FF2B5EF4-FFF2-40B4-BE49-F238E27FC236}">
                <a16:creationId xmlns:a16="http://schemas.microsoft.com/office/drawing/2014/main" id="{68A48B85-2E0B-42B6-AB4A-1302D3C828F5}"/>
              </a:ext>
            </a:extLst>
          </p:cNvPr>
          <p:cNvSpPr>
            <a:spLocks noGrp="1"/>
          </p:cNvSpPr>
          <p:nvPr>
            <p:ph type="body" sz="quarter" idx="17" hasCustomPrompt="1"/>
          </p:nvPr>
        </p:nvSpPr>
        <p:spPr>
          <a:xfrm>
            <a:off x="1359075" y="5131205"/>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Correo electrónico</a:t>
            </a:r>
          </a:p>
        </p:txBody>
      </p:sp>
      <p:sp>
        <p:nvSpPr>
          <p:cNvPr id="20" name="Marcador de texto 4">
            <a:extLst>
              <a:ext uri="{FF2B5EF4-FFF2-40B4-BE49-F238E27FC236}">
                <a16:creationId xmlns:a16="http://schemas.microsoft.com/office/drawing/2014/main" id="{9244D33F-3A47-4DE3-8198-7AC5316E31E6}"/>
              </a:ext>
            </a:extLst>
          </p:cNvPr>
          <p:cNvSpPr>
            <a:spLocks noGrp="1"/>
          </p:cNvSpPr>
          <p:nvPr>
            <p:ph type="body" sz="quarter" idx="18" hasCustomPrompt="1"/>
          </p:nvPr>
        </p:nvSpPr>
        <p:spPr>
          <a:xfrm>
            <a:off x="1359075" y="5870258"/>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Sitio web</a:t>
            </a:r>
          </a:p>
        </p:txBody>
      </p:sp>
      <p:sp>
        <p:nvSpPr>
          <p:cNvPr id="3" name="Marcador de contenido 2">
            <a:extLst>
              <a:ext uri="{FF2B5EF4-FFF2-40B4-BE49-F238E27FC236}">
                <a16:creationId xmlns:a16="http://schemas.microsoft.com/office/drawing/2014/main" id="{8F220C8B-2E18-4D91-A806-6C7C3940B00F}"/>
              </a:ext>
            </a:extLst>
          </p:cNvPr>
          <p:cNvSpPr>
            <a:spLocks noGrp="1" noChangeAspect="1"/>
          </p:cNvSpPr>
          <p:nvPr>
            <p:ph sz="quarter" idx="19" hasCustomPrompt="1"/>
          </p:nvPr>
        </p:nvSpPr>
        <p:spPr>
          <a:xfrm>
            <a:off x="691080" y="4295744"/>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
        <p:nvSpPr>
          <p:cNvPr id="28" name="Marcador de contenido 2">
            <a:extLst>
              <a:ext uri="{FF2B5EF4-FFF2-40B4-BE49-F238E27FC236}">
                <a16:creationId xmlns:a16="http://schemas.microsoft.com/office/drawing/2014/main" id="{3D1C5933-D103-4989-B652-C7B692341BC3}"/>
              </a:ext>
            </a:extLst>
          </p:cNvPr>
          <p:cNvSpPr>
            <a:spLocks noGrp="1" noChangeAspect="1"/>
          </p:cNvSpPr>
          <p:nvPr>
            <p:ph sz="quarter" idx="20" hasCustomPrompt="1"/>
          </p:nvPr>
        </p:nvSpPr>
        <p:spPr>
          <a:xfrm>
            <a:off x="691080" y="5034798"/>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
        <p:nvSpPr>
          <p:cNvPr id="29" name="Marcador de contenido 2">
            <a:extLst>
              <a:ext uri="{FF2B5EF4-FFF2-40B4-BE49-F238E27FC236}">
                <a16:creationId xmlns:a16="http://schemas.microsoft.com/office/drawing/2014/main" id="{A80EBF65-A9A1-4724-B962-DB9B79A924AA}"/>
              </a:ext>
            </a:extLst>
          </p:cNvPr>
          <p:cNvSpPr>
            <a:spLocks noGrp="1" noChangeAspect="1"/>
          </p:cNvSpPr>
          <p:nvPr>
            <p:ph sz="quarter" idx="21" hasCustomPrompt="1"/>
          </p:nvPr>
        </p:nvSpPr>
        <p:spPr>
          <a:xfrm>
            <a:off x="691080" y="5773851"/>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
        <p:nvSpPr>
          <p:cNvPr id="30" name="Marcador de contenido 2">
            <a:extLst>
              <a:ext uri="{FF2B5EF4-FFF2-40B4-BE49-F238E27FC236}">
                <a16:creationId xmlns:a16="http://schemas.microsoft.com/office/drawing/2014/main" id="{06251342-E6E3-4C57-A0A9-C7BB3DCAE115}"/>
              </a:ext>
            </a:extLst>
          </p:cNvPr>
          <p:cNvSpPr>
            <a:spLocks noGrp="1" noChangeAspect="1"/>
          </p:cNvSpPr>
          <p:nvPr>
            <p:ph sz="quarter" idx="22" hasCustomPrompt="1"/>
          </p:nvPr>
        </p:nvSpPr>
        <p:spPr>
          <a:xfrm>
            <a:off x="691080" y="3556690"/>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Tree>
    <p:extLst>
      <p:ext uri="{BB962C8B-B14F-4D97-AF65-F5344CB8AC3E}">
        <p14:creationId xmlns:p14="http://schemas.microsoft.com/office/powerpoint/2010/main" val="41693542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grpSp>
        <p:nvGrpSpPr>
          <p:cNvPr id="6" name="Grupo 5">
            <a:extLst>
              <a:ext uri="{FF2B5EF4-FFF2-40B4-BE49-F238E27FC236}">
                <a16:creationId xmlns:a16="http://schemas.microsoft.com/office/drawing/2014/main" id="{EFDB39AB-B644-434A-9D55-AF3455D468E5}"/>
              </a:ext>
            </a:extLst>
          </p:cNvPr>
          <p:cNvGrpSpPr/>
          <p:nvPr userDrawn="1"/>
        </p:nvGrpSpPr>
        <p:grpSpPr>
          <a:xfrm>
            <a:off x="9140346" y="5054600"/>
            <a:ext cx="676275" cy="114300"/>
            <a:chOff x="9330846" y="5054600"/>
            <a:chExt cx="676275" cy="114300"/>
          </a:xfrm>
        </p:grpSpPr>
        <p:sp>
          <p:nvSpPr>
            <p:cNvPr id="7" name="Elipse 6">
              <a:extLst>
                <a:ext uri="{FF2B5EF4-FFF2-40B4-BE49-F238E27FC236}">
                  <a16:creationId xmlns:a16="http://schemas.microsoft.com/office/drawing/2014/main" id="{BF14E129-1970-4994-89E5-F7A67128AFE3}"/>
                </a:ext>
              </a:extLst>
            </p:cNvPr>
            <p:cNvSpPr/>
            <p:nvPr/>
          </p:nvSpPr>
          <p:spPr>
            <a:xfrm>
              <a:off x="933084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Elipse 7">
              <a:extLst>
                <a:ext uri="{FF2B5EF4-FFF2-40B4-BE49-F238E27FC236}">
                  <a16:creationId xmlns:a16="http://schemas.microsoft.com/office/drawing/2014/main" id="{593336FA-97B2-4528-88E8-5FF97F86E216}"/>
                </a:ext>
              </a:extLst>
            </p:cNvPr>
            <p:cNvSpPr/>
            <p:nvPr/>
          </p:nvSpPr>
          <p:spPr>
            <a:xfrm>
              <a:off x="951817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Elipse 8">
              <a:extLst>
                <a:ext uri="{FF2B5EF4-FFF2-40B4-BE49-F238E27FC236}">
                  <a16:creationId xmlns:a16="http://schemas.microsoft.com/office/drawing/2014/main" id="{8A73C166-FCDF-40AE-8B0D-69C7E2C8573E}"/>
                </a:ext>
              </a:extLst>
            </p:cNvPr>
            <p:cNvSpPr/>
            <p:nvPr/>
          </p:nvSpPr>
          <p:spPr>
            <a:xfrm>
              <a:off x="970549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Elipse 10">
              <a:extLst>
                <a:ext uri="{FF2B5EF4-FFF2-40B4-BE49-F238E27FC236}">
                  <a16:creationId xmlns:a16="http://schemas.microsoft.com/office/drawing/2014/main" id="{EF418119-E3DD-44B0-A4AF-F8A98EC5863B}"/>
                </a:ext>
              </a:extLst>
            </p:cNvPr>
            <p:cNvSpPr/>
            <p:nvPr/>
          </p:nvSpPr>
          <p:spPr>
            <a:xfrm>
              <a:off x="989282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13" name="Forma libre: Forma 12">
            <a:extLst>
              <a:ext uri="{FF2B5EF4-FFF2-40B4-BE49-F238E27FC236}">
                <a16:creationId xmlns:a16="http://schemas.microsoft.com/office/drawing/2014/main" id="{5BE10AC4-CBFC-4ECF-92D5-9CE1874F58D7}"/>
              </a:ext>
            </a:extLst>
          </p:cNvPr>
          <p:cNvSpPr/>
          <p:nvPr userDrawn="1"/>
        </p:nvSpPr>
        <p:spPr>
          <a:xfrm>
            <a:off x="0" y="0"/>
            <a:ext cx="8568965"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Tree>
    <p:extLst>
      <p:ext uri="{BB962C8B-B14F-4D97-AF65-F5344CB8AC3E}">
        <p14:creationId xmlns:p14="http://schemas.microsoft.com/office/powerpoint/2010/main" val="2466734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10" name="Forma libre: Forma 9">
            <a:extLst>
              <a:ext uri="{FF2B5EF4-FFF2-40B4-BE49-F238E27FC236}">
                <a16:creationId xmlns:a16="http://schemas.microsoft.com/office/drawing/2014/main" id="{B305EBB3-0F16-4B63-82ED-191AB224B8E2}"/>
              </a:ext>
            </a:extLst>
          </p:cNvPr>
          <p:cNvSpPr/>
          <p:nvPr userDrawn="1"/>
        </p:nvSpPr>
        <p:spPr>
          <a:xfrm>
            <a:off x="4334810" y="0"/>
            <a:ext cx="3522381"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grpSp>
        <p:nvGrpSpPr>
          <p:cNvPr id="6" name="Grupo 5">
            <a:extLst>
              <a:ext uri="{FF2B5EF4-FFF2-40B4-BE49-F238E27FC236}">
                <a16:creationId xmlns:a16="http://schemas.microsoft.com/office/drawing/2014/main" id="{EFDB39AB-B644-434A-9D55-AF3455D468E5}"/>
              </a:ext>
            </a:extLst>
          </p:cNvPr>
          <p:cNvGrpSpPr/>
          <p:nvPr userDrawn="1"/>
        </p:nvGrpSpPr>
        <p:grpSpPr>
          <a:xfrm>
            <a:off x="9140346" y="5054600"/>
            <a:ext cx="676275" cy="114300"/>
            <a:chOff x="9330846" y="5054600"/>
            <a:chExt cx="676275" cy="114300"/>
          </a:xfrm>
        </p:grpSpPr>
        <p:sp>
          <p:nvSpPr>
            <p:cNvPr id="7" name="Elipse 6">
              <a:extLst>
                <a:ext uri="{FF2B5EF4-FFF2-40B4-BE49-F238E27FC236}">
                  <a16:creationId xmlns:a16="http://schemas.microsoft.com/office/drawing/2014/main" id="{BF14E129-1970-4994-89E5-F7A67128AFE3}"/>
                </a:ext>
              </a:extLst>
            </p:cNvPr>
            <p:cNvSpPr/>
            <p:nvPr/>
          </p:nvSpPr>
          <p:spPr>
            <a:xfrm>
              <a:off x="933084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Elipse 7">
              <a:extLst>
                <a:ext uri="{FF2B5EF4-FFF2-40B4-BE49-F238E27FC236}">
                  <a16:creationId xmlns:a16="http://schemas.microsoft.com/office/drawing/2014/main" id="{593336FA-97B2-4528-88E8-5FF97F86E216}"/>
                </a:ext>
              </a:extLst>
            </p:cNvPr>
            <p:cNvSpPr/>
            <p:nvPr/>
          </p:nvSpPr>
          <p:spPr>
            <a:xfrm>
              <a:off x="951817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Elipse 8">
              <a:extLst>
                <a:ext uri="{FF2B5EF4-FFF2-40B4-BE49-F238E27FC236}">
                  <a16:creationId xmlns:a16="http://schemas.microsoft.com/office/drawing/2014/main" id="{8A73C166-FCDF-40AE-8B0D-69C7E2C8573E}"/>
                </a:ext>
              </a:extLst>
            </p:cNvPr>
            <p:cNvSpPr/>
            <p:nvPr/>
          </p:nvSpPr>
          <p:spPr>
            <a:xfrm>
              <a:off x="970549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Elipse 10">
              <a:extLst>
                <a:ext uri="{FF2B5EF4-FFF2-40B4-BE49-F238E27FC236}">
                  <a16:creationId xmlns:a16="http://schemas.microsoft.com/office/drawing/2014/main" id="{EF418119-E3DD-44B0-A4AF-F8A98EC5863B}"/>
                </a:ext>
              </a:extLst>
            </p:cNvPr>
            <p:cNvSpPr/>
            <p:nvPr/>
          </p:nvSpPr>
          <p:spPr>
            <a:xfrm>
              <a:off x="989282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Tree>
    <p:extLst>
      <p:ext uri="{BB962C8B-B14F-4D97-AF65-F5344CB8AC3E}">
        <p14:creationId xmlns:p14="http://schemas.microsoft.com/office/powerpoint/2010/main" val="3873491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contenido 2">
            <a:extLst>
              <a:ext uri="{FF2B5EF4-FFF2-40B4-BE49-F238E27FC236}">
                <a16:creationId xmlns:a16="http://schemas.microsoft.com/office/drawing/2014/main" id="{C7BBA6D3-FEB9-412B-8FBB-095FC3A60ABF}"/>
              </a:ext>
            </a:extLst>
          </p:cNvPr>
          <p:cNvSpPr>
            <a:spLocks noGrp="1"/>
          </p:cNvSpPr>
          <p:nvPr>
            <p:ph idx="1" hasCustomPrompt="1"/>
          </p:nvPr>
        </p:nvSpPr>
        <p:spPr>
          <a:xfrm>
            <a:off x="633186" y="1825625"/>
            <a:ext cx="10815864" cy="4351338"/>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2010023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contenido 2">
            <a:extLst>
              <a:ext uri="{FF2B5EF4-FFF2-40B4-BE49-F238E27FC236}">
                <a16:creationId xmlns:a16="http://schemas.microsoft.com/office/drawing/2014/main" id="{64A4F74B-B2CD-407C-865A-037EDFAC9DB0}"/>
              </a:ext>
            </a:extLst>
          </p:cNvPr>
          <p:cNvSpPr>
            <a:spLocks noGrp="1"/>
          </p:cNvSpPr>
          <p:nvPr>
            <p:ph sz="half" idx="1" hasCustomPrompt="1"/>
          </p:nvPr>
        </p:nvSpPr>
        <p:spPr>
          <a:xfrm>
            <a:off x="633186" y="1825625"/>
            <a:ext cx="5386614" cy="435133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0" name="Marcador de posición de contenido 3">
            <a:extLst>
              <a:ext uri="{FF2B5EF4-FFF2-40B4-BE49-F238E27FC236}">
                <a16:creationId xmlns:a16="http://schemas.microsoft.com/office/drawing/2014/main" id="{A2548E2E-973A-4D52-ACB9-BF564F407308}"/>
              </a:ext>
            </a:extLst>
          </p:cNvPr>
          <p:cNvSpPr>
            <a:spLocks noGrp="1"/>
          </p:cNvSpPr>
          <p:nvPr>
            <p:ph sz="half" idx="2" hasCustomPrompt="1"/>
          </p:nvPr>
        </p:nvSpPr>
        <p:spPr>
          <a:xfrm>
            <a:off x="6172200" y="1825625"/>
            <a:ext cx="5276850" cy="435133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0510698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texto 2">
            <a:extLst>
              <a:ext uri="{FF2B5EF4-FFF2-40B4-BE49-F238E27FC236}">
                <a16:creationId xmlns:a16="http://schemas.microsoft.com/office/drawing/2014/main" id="{10CD1AD0-C8B7-4785-A47D-D822CF4F248F}"/>
              </a:ext>
            </a:extLst>
          </p:cNvPr>
          <p:cNvSpPr>
            <a:spLocks noGrp="1"/>
          </p:cNvSpPr>
          <p:nvPr>
            <p:ph type="body" idx="1" hasCustomPrompt="1"/>
          </p:nvPr>
        </p:nvSpPr>
        <p:spPr>
          <a:xfrm>
            <a:off x="633186" y="1681163"/>
            <a:ext cx="533214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0" name="Marcador de posición de texto 4">
            <a:extLst>
              <a:ext uri="{FF2B5EF4-FFF2-40B4-BE49-F238E27FC236}">
                <a16:creationId xmlns:a16="http://schemas.microsoft.com/office/drawing/2014/main" id="{90A1BBCF-EEF1-4C9A-BA10-9657A79560D3}"/>
              </a:ext>
            </a:extLst>
          </p:cNvPr>
          <p:cNvSpPr>
            <a:spLocks noGrp="1"/>
          </p:cNvSpPr>
          <p:nvPr>
            <p:ph type="body" sz="quarter" idx="3" hasCustomPrompt="1"/>
          </p:nvPr>
        </p:nvSpPr>
        <p:spPr>
          <a:xfrm>
            <a:off x="6172200" y="1681163"/>
            <a:ext cx="527685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1" name="Marcador de posición de contenido 3">
            <a:extLst>
              <a:ext uri="{FF2B5EF4-FFF2-40B4-BE49-F238E27FC236}">
                <a16:creationId xmlns:a16="http://schemas.microsoft.com/office/drawing/2014/main" id="{79F8415A-57A2-4D5C-97B0-E78499CC7C6F}"/>
              </a:ext>
            </a:extLst>
          </p:cNvPr>
          <p:cNvSpPr>
            <a:spLocks noGrp="1"/>
          </p:cNvSpPr>
          <p:nvPr>
            <p:ph sz="half" idx="2" hasCustomPrompt="1"/>
          </p:nvPr>
        </p:nvSpPr>
        <p:spPr>
          <a:xfrm>
            <a:off x="633186" y="2505075"/>
            <a:ext cx="5332147"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posición de contenido 5">
            <a:extLst>
              <a:ext uri="{FF2B5EF4-FFF2-40B4-BE49-F238E27FC236}">
                <a16:creationId xmlns:a16="http://schemas.microsoft.com/office/drawing/2014/main" id="{37A31490-A10D-455A-B515-E26064D0E10A}"/>
              </a:ext>
            </a:extLst>
          </p:cNvPr>
          <p:cNvSpPr>
            <a:spLocks noGrp="1"/>
          </p:cNvSpPr>
          <p:nvPr>
            <p:ph sz="quarter" idx="4" hasCustomPrompt="1"/>
          </p:nvPr>
        </p:nvSpPr>
        <p:spPr>
          <a:xfrm>
            <a:off x="6172200" y="2505075"/>
            <a:ext cx="527685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9490708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ido con leyenda">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texto 3">
            <a:extLst>
              <a:ext uri="{FF2B5EF4-FFF2-40B4-BE49-F238E27FC236}">
                <a16:creationId xmlns:a16="http://schemas.microsoft.com/office/drawing/2014/main" id="{9F5DF135-B773-4FF0-A198-687768159124}"/>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0" name="Marcador de posición de contenido 2">
            <a:extLst>
              <a:ext uri="{FF2B5EF4-FFF2-40B4-BE49-F238E27FC236}">
                <a16:creationId xmlns:a16="http://schemas.microsoft.com/office/drawing/2014/main" id="{4D4BA48E-457A-42FA-BC00-3AE386B38A0C}"/>
              </a:ext>
            </a:extLst>
          </p:cNvPr>
          <p:cNvSpPr>
            <a:spLocks noGrp="1"/>
          </p:cNvSpPr>
          <p:nvPr>
            <p:ph idx="1" hasCustomPrompt="1"/>
          </p:nvPr>
        </p:nvSpPr>
        <p:spPr>
          <a:xfrm>
            <a:off x="5183188" y="987425"/>
            <a:ext cx="6265862"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Título 1">
            <a:extLst>
              <a:ext uri="{FF2B5EF4-FFF2-40B4-BE49-F238E27FC236}">
                <a16:creationId xmlns:a16="http://schemas.microsoft.com/office/drawing/2014/main" id="{43DF8AE6-3466-400C-B6F1-335DF4DED075}"/>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Tree>
    <p:extLst>
      <p:ext uri="{BB962C8B-B14F-4D97-AF65-F5344CB8AC3E}">
        <p14:creationId xmlns:p14="http://schemas.microsoft.com/office/powerpoint/2010/main" val="3976986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_02">
    <p:spTree>
      <p:nvGrpSpPr>
        <p:cNvPr id="1" name=""/>
        <p:cNvGrpSpPr/>
        <p:nvPr/>
      </p:nvGrpSpPr>
      <p:grpSpPr>
        <a:xfrm>
          <a:off x="0" y="0"/>
          <a:ext cx="0" cy="0"/>
          <a:chOff x="0" y="0"/>
          <a:chExt cx="0" cy="0"/>
        </a:xfrm>
      </p:grpSpPr>
      <p:sp>
        <p:nvSpPr>
          <p:cNvPr id="10" name="Forma libre: Forma 9">
            <a:extLst>
              <a:ext uri="{FF2B5EF4-FFF2-40B4-BE49-F238E27FC236}">
                <a16:creationId xmlns:a16="http://schemas.microsoft.com/office/drawing/2014/main" id="{B305EBB3-0F16-4B63-82ED-191AB224B8E2}"/>
              </a:ext>
            </a:extLst>
          </p:cNvPr>
          <p:cNvSpPr/>
          <p:nvPr userDrawn="1"/>
        </p:nvSpPr>
        <p:spPr>
          <a:xfrm>
            <a:off x="5512953" y="0"/>
            <a:ext cx="3522381"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Marcador de posición de imagen 11">
            <a:extLst>
              <a:ext uri="{FF2B5EF4-FFF2-40B4-BE49-F238E27FC236}">
                <a16:creationId xmlns:a16="http://schemas.microsoft.com/office/drawing/2014/main" id="{1A440F4A-C2AF-406D-B420-CCF52F447AC1}"/>
              </a:ext>
            </a:extLst>
          </p:cNvPr>
          <p:cNvSpPr>
            <a:spLocks noGrp="1"/>
          </p:cNvSpPr>
          <p:nvPr>
            <p:ph type="pic" sz="quarter" idx="10" hasCustomPrompt="1"/>
          </p:nvPr>
        </p:nvSpPr>
        <p:spPr>
          <a:xfrm>
            <a:off x="-1" y="0"/>
            <a:ext cx="5504688" cy="6858000"/>
          </a:xfrm>
        </p:spPr>
        <p:txBody>
          <a:bodyPr rtlCol="0" anchor="ctr" anchorCtr="1">
            <a:normAutofit/>
          </a:bodyPr>
          <a:lstStyle>
            <a:lvl1pPr marL="0" indent="0">
              <a:buNone/>
              <a:defRPr sz="2400">
                <a:solidFill>
                  <a:schemeClr val="bg1"/>
                </a:solidFill>
              </a:defRPr>
            </a:lvl1pPr>
          </a:lstStyle>
          <a:p>
            <a:pPr rtl="0"/>
            <a:r>
              <a:rPr lang="es-ES" noProof="0"/>
              <a:t>Insertar imagen</a:t>
            </a:r>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spTree>
    <p:extLst>
      <p:ext uri="{BB962C8B-B14F-4D97-AF65-F5344CB8AC3E}">
        <p14:creationId xmlns:p14="http://schemas.microsoft.com/office/powerpoint/2010/main" val="12708547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Título 1">
            <a:extLst>
              <a:ext uri="{FF2B5EF4-FFF2-40B4-BE49-F238E27FC236}">
                <a16:creationId xmlns:a16="http://schemas.microsoft.com/office/drawing/2014/main" id="{A3EA16B2-FFAE-4A6E-977D-191BC1DB5B28}"/>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
        <p:nvSpPr>
          <p:cNvPr id="10" name="Marcador de posición de texto 3">
            <a:extLst>
              <a:ext uri="{FF2B5EF4-FFF2-40B4-BE49-F238E27FC236}">
                <a16:creationId xmlns:a16="http://schemas.microsoft.com/office/drawing/2014/main" id="{436B2E80-B2B9-4309-8C9B-11D0B83C4337}"/>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1" name="Marcador de posición de imagen 2">
            <a:extLst>
              <a:ext uri="{FF2B5EF4-FFF2-40B4-BE49-F238E27FC236}">
                <a16:creationId xmlns:a16="http://schemas.microsoft.com/office/drawing/2014/main" id="{03DB89DF-F372-4E54-9DFD-D53E42A2B8E8}"/>
              </a:ext>
            </a:extLst>
          </p:cNvPr>
          <p:cNvSpPr>
            <a:spLocks noGrp="1"/>
          </p:cNvSpPr>
          <p:nvPr>
            <p:ph type="pic" idx="1"/>
          </p:nvPr>
        </p:nvSpPr>
        <p:spPr>
          <a:xfrm>
            <a:off x="5183188" y="457201"/>
            <a:ext cx="6172200" cy="5403850"/>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Tree>
    <p:extLst>
      <p:ext uri="{BB962C8B-B14F-4D97-AF65-F5344CB8AC3E}">
        <p14:creationId xmlns:p14="http://schemas.microsoft.com/office/powerpoint/2010/main" val="4294346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_03">
    <p:spTree>
      <p:nvGrpSpPr>
        <p:cNvPr id="1" name=""/>
        <p:cNvGrpSpPr/>
        <p:nvPr/>
      </p:nvGrpSpPr>
      <p:grpSpPr>
        <a:xfrm>
          <a:off x="0" y="0"/>
          <a:ext cx="0" cy="0"/>
          <a:chOff x="0" y="0"/>
          <a:chExt cx="0" cy="0"/>
        </a:xfrm>
      </p:grpSpPr>
      <p:sp>
        <p:nvSpPr>
          <p:cNvPr id="7" name="Marcador de posición de imagen 11">
            <a:extLst>
              <a:ext uri="{FF2B5EF4-FFF2-40B4-BE49-F238E27FC236}">
                <a16:creationId xmlns:a16="http://schemas.microsoft.com/office/drawing/2014/main" id="{47CEAAF6-CCA9-40F8-8A3D-FAAD92220D11}"/>
              </a:ext>
            </a:extLst>
          </p:cNvPr>
          <p:cNvSpPr>
            <a:spLocks noGrp="1"/>
          </p:cNvSpPr>
          <p:nvPr>
            <p:ph type="pic" sz="quarter" idx="10" hasCustomPrompt="1"/>
          </p:nvPr>
        </p:nvSpPr>
        <p:spPr>
          <a:xfrm>
            <a:off x="-2" y="0"/>
            <a:ext cx="12192001" cy="6858000"/>
          </a:xfrm>
        </p:spPr>
        <p:txBody>
          <a:bodyPr rtlCol="0" anchor="ctr" anchorCtr="1">
            <a:normAutofit/>
          </a:bodyPr>
          <a:lstStyle>
            <a:lvl1pPr marL="0" indent="0">
              <a:buNone/>
              <a:defRPr sz="2400">
                <a:solidFill>
                  <a:schemeClr val="bg1"/>
                </a:solidFill>
              </a:defRPr>
            </a:lvl1pPr>
          </a:lstStyle>
          <a:p>
            <a:pPr rtl="0"/>
            <a:r>
              <a:rPr lang="es-ES" noProof="0"/>
              <a:t>Insertar imagen</a:t>
            </a:r>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316020" y="2404234"/>
            <a:ext cx="5330038" cy="1746504"/>
          </a:xfrm>
        </p:spPr>
        <p:txBody>
          <a:bodyPr vert="horz" lIns="0" tIns="45720" rIns="0" bIns="45720" rtlCol="0" anchor="b" anchorCtr="1">
            <a:noAutofit/>
          </a:bodyPr>
          <a:lstStyle>
            <a:lvl1pPr>
              <a:defRPr lang="en-GB" dirty="0">
                <a:solidFill>
                  <a:schemeClr val="bg1"/>
                </a:solidFill>
              </a:defRPr>
            </a:lvl1pPr>
          </a:lstStyle>
          <a:p>
            <a:pPr marL="0" lvl="0"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453180" y="4553291"/>
            <a:ext cx="5049510" cy="521208"/>
          </a:xfrm>
        </p:spPr>
        <p:txBody>
          <a:bodyPr vert="horz" lIns="0" tIns="0" rIns="0" bIns="0" rtlCol="0" anchor="t" anchorCtr="1">
            <a:noAutofit/>
          </a:bodyPr>
          <a:lstStyle>
            <a:lvl1pPr marL="0" indent="0">
              <a:lnSpc>
                <a:spcPct val="100000"/>
              </a:lnSpc>
              <a:spcBef>
                <a:spcPts val="0"/>
              </a:spcBef>
              <a:buNone/>
              <a:defRPr lang="en-GB" sz="2000" dirty="0">
                <a:solidFill>
                  <a:schemeClr val="bg1"/>
                </a:solidFill>
              </a:defRPr>
            </a:lvl1pPr>
          </a:lstStyle>
          <a:p>
            <a:pPr lvl="0" rtl="0"/>
            <a:r>
              <a:rPr lang="es-ES" noProof="0"/>
              <a:t>Subtítulo</a:t>
            </a:r>
          </a:p>
        </p:txBody>
      </p:sp>
    </p:spTree>
    <p:extLst>
      <p:ext uri="{BB962C8B-B14F-4D97-AF65-F5344CB8AC3E}">
        <p14:creationId xmlns:p14="http://schemas.microsoft.com/office/powerpoint/2010/main" val="3477175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ncabezado de sección con imagen">
    <p:spTree>
      <p:nvGrpSpPr>
        <p:cNvPr id="1" name=""/>
        <p:cNvGrpSpPr/>
        <p:nvPr/>
      </p:nvGrpSpPr>
      <p:grpSpPr>
        <a:xfrm>
          <a:off x="0" y="0"/>
          <a:ext cx="0" cy="0"/>
          <a:chOff x="0" y="0"/>
          <a:chExt cx="0" cy="0"/>
        </a:xfrm>
      </p:grpSpPr>
      <p:sp>
        <p:nvSpPr>
          <p:cNvPr id="7" name="Marcador de posición de imagen 11">
            <a:extLst>
              <a:ext uri="{FF2B5EF4-FFF2-40B4-BE49-F238E27FC236}">
                <a16:creationId xmlns:a16="http://schemas.microsoft.com/office/drawing/2014/main" id="{AAF32A0B-D38A-4E4A-BD5E-94B671296508}"/>
              </a:ext>
            </a:extLst>
          </p:cNvPr>
          <p:cNvSpPr>
            <a:spLocks noGrp="1"/>
          </p:cNvSpPr>
          <p:nvPr>
            <p:ph type="pic" sz="quarter" idx="10" hasCustomPrompt="1"/>
          </p:nvPr>
        </p:nvSpPr>
        <p:spPr>
          <a:xfrm>
            <a:off x="-2" y="0"/>
            <a:ext cx="12192001" cy="6858000"/>
          </a:xfrm>
        </p:spPr>
        <p:txBody>
          <a:bodyPr rtlCol="0" anchor="ctr" anchorCtr="1">
            <a:normAutofit/>
          </a:bodyPr>
          <a:lstStyle>
            <a:lvl1pPr marL="0" indent="0">
              <a:buNone/>
              <a:defRPr sz="2400">
                <a:solidFill>
                  <a:schemeClr val="tx1"/>
                </a:solidFill>
              </a:defRPr>
            </a:lvl1pPr>
          </a:lstStyle>
          <a:p>
            <a:pPr rtl="0"/>
            <a:r>
              <a:rPr lang="es-ES" noProof="0"/>
              <a:t>Insertar imagen</a:t>
            </a:r>
          </a:p>
        </p:txBody>
      </p:sp>
      <p:sp>
        <p:nvSpPr>
          <p:cNvPr id="2" name="Título 1">
            <a:extLst>
              <a:ext uri="{FF2B5EF4-FFF2-40B4-BE49-F238E27FC236}">
                <a16:creationId xmlns:a16="http://schemas.microsoft.com/office/drawing/2014/main" id="{2DCD3B46-48AB-439D-A981-D3596F977592}"/>
              </a:ext>
            </a:extLst>
          </p:cNvPr>
          <p:cNvSpPr>
            <a:spLocks noGrp="1"/>
          </p:cNvSpPr>
          <p:nvPr>
            <p:ph type="title"/>
          </p:nvPr>
        </p:nvSpPr>
        <p:spPr>
          <a:xfrm>
            <a:off x="4590288" y="2313432"/>
            <a:ext cx="6592824" cy="2852737"/>
          </a:xfrm>
        </p:spPr>
        <p:txBody>
          <a:bodyPr vert="horz" lIns="91440" tIns="45720" rIns="91440" bIns="45720" rtlCol="0" anchor="b">
            <a:noAutofit/>
          </a:bodyPr>
          <a:lstStyle>
            <a:lvl1pPr>
              <a:defRPr lang="en-GB" sz="6000" dirty="0">
                <a:solidFill>
                  <a:schemeClr val="bg1"/>
                </a:solidFill>
              </a:defRPr>
            </a:lvl1pPr>
          </a:lstStyle>
          <a:p>
            <a:pPr lvl="0"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2728D712-0D13-4ECD-9BEB-B8EE651FF63F}"/>
              </a:ext>
            </a:extLst>
          </p:cNvPr>
          <p:cNvSpPr>
            <a:spLocks noGrp="1"/>
          </p:cNvSpPr>
          <p:nvPr>
            <p:ph type="body" idx="1" hasCustomPrompt="1"/>
          </p:nvPr>
        </p:nvSpPr>
        <p:spPr>
          <a:xfrm>
            <a:off x="4590288" y="5193792"/>
            <a:ext cx="6592824" cy="978408"/>
          </a:xfrm>
        </p:spPr>
        <p:txBody>
          <a:bodyPr vert="horz" lIns="91440" tIns="45720" rIns="91440" bIns="45720" rtlCol="0">
            <a:noAutofit/>
          </a:bodyPr>
          <a:lstStyle>
            <a:lvl1pPr marL="0" indent="0">
              <a:buNone/>
              <a:defRPr lang="en-US" sz="1600">
                <a:solidFill>
                  <a:schemeClr val="bg1"/>
                </a:solidFill>
              </a:defRPr>
            </a:lvl1pPr>
          </a:lstStyle>
          <a:p>
            <a:pPr marL="228600" lvl="0" indent="-228600" rtl="0"/>
            <a:r>
              <a:rPr lang="es-ES" noProof="0"/>
              <a:t>Editar estilos de texto del patrón</a:t>
            </a:r>
          </a:p>
        </p:txBody>
      </p:sp>
    </p:spTree>
    <p:extLst>
      <p:ext uri="{BB962C8B-B14F-4D97-AF65-F5344CB8AC3E}">
        <p14:creationId xmlns:p14="http://schemas.microsoft.com/office/powerpoint/2010/main" val="3411308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01 Contenido_2 column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6836125" y="0"/>
            <a:ext cx="5355875"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4" name="Marcador de texto 12">
            <a:extLst>
              <a:ext uri="{FF2B5EF4-FFF2-40B4-BE49-F238E27FC236}">
                <a16:creationId xmlns:a16="http://schemas.microsoft.com/office/drawing/2014/main" id="{C7F0E85E-786D-44FC-A9C8-8853277D7C38}"/>
              </a:ext>
            </a:extLst>
          </p:cNvPr>
          <p:cNvSpPr>
            <a:spLocks noGrp="1"/>
          </p:cNvSpPr>
          <p:nvPr>
            <p:ph type="body" sz="quarter" idx="12" hasCustomPrompt="1"/>
          </p:nvPr>
        </p:nvSpPr>
        <p:spPr>
          <a:xfrm>
            <a:off x="4386558" y="2717803"/>
            <a:ext cx="2834640" cy="3368675"/>
          </a:xfrm>
        </p:spPr>
        <p:txBody>
          <a:bodyPr vert="horz" wrap="square" lIns="0" tIns="45720" rIns="0" bIns="45720" rtlCol="0" anchor="t">
            <a:noAutofit/>
          </a:bodyPr>
          <a:lstStyle>
            <a:lvl1pPr marL="0" indent="0">
              <a:buNone/>
              <a:defRPr lang="en-US" sz="1400" dirty="0" smtClean="0">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647700" y="2717803"/>
            <a:ext cx="2834640" cy="3368675"/>
          </a:xfrm>
        </p:spPr>
        <p:txBody>
          <a:bodyPr vert="horz" wrap="square" lIns="0" tIns="45720" rIns="0" bIns="45720" rtlCol="0" anchor="t">
            <a:noAutofit/>
          </a:bodyPr>
          <a:lstStyle>
            <a:lvl1pPr marL="0" indent="0">
              <a:buNone/>
              <a:defRPr lang="en-US" sz="1400" dirty="0" smtClean="0">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6891564" cy="830997"/>
          </a:xfrm>
        </p:spPr>
        <p:txBody>
          <a:bodyPr vert="horz" wrap="square" lIns="0" tIns="45720" rIns="91440" bIns="45720" rtlCol="0" anchor="t">
            <a:noAutofit/>
          </a:bodyPr>
          <a:lstStyle>
            <a:lvl1pPr>
              <a:defRPr lang="en-GB" sz="2400">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1906451" y="1981200"/>
            <a:ext cx="548640" cy="548640"/>
          </a:xfrm>
        </p:spPr>
        <p:txBody>
          <a:bodyPr lIns="0" tIns="0" rIns="0" bIns="0" rtlCol="0" anchor="ctr">
            <a:noAutofit/>
          </a:bodyPr>
          <a:lstStyle>
            <a:lvl1pPr marL="0" indent="0" algn="ctr">
              <a:buNone/>
              <a:defRPr sz="1400"/>
            </a:lvl1pPr>
          </a:lstStyle>
          <a:p>
            <a:pPr lvl="0" rtl="0"/>
            <a:r>
              <a:rPr lang="es-ES" noProof="0"/>
              <a:t>Icono</a:t>
            </a:r>
          </a:p>
        </p:txBody>
      </p:sp>
      <p:sp>
        <p:nvSpPr>
          <p:cNvPr id="17" name="Marcador de contenido 15">
            <a:extLst>
              <a:ext uri="{FF2B5EF4-FFF2-40B4-BE49-F238E27FC236}">
                <a16:creationId xmlns:a16="http://schemas.microsoft.com/office/drawing/2014/main" id="{6DF8CB66-232E-4CE3-96FC-CE37C74994E1}"/>
              </a:ext>
            </a:extLst>
          </p:cNvPr>
          <p:cNvSpPr>
            <a:spLocks noGrp="1"/>
          </p:cNvSpPr>
          <p:nvPr>
            <p:ph sz="quarter" idx="14" hasCustomPrompt="1"/>
          </p:nvPr>
        </p:nvSpPr>
        <p:spPr>
          <a:xfrm>
            <a:off x="5645309" y="1981200"/>
            <a:ext cx="548640" cy="548640"/>
          </a:xfrm>
        </p:spPr>
        <p:txBody>
          <a:bodyPr lIns="0" tIns="0" rIns="0" bIns="0" rtlCol="0" anchor="ctr">
            <a:noAutofit/>
          </a:bodyPr>
          <a:lstStyle>
            <a:lvl1pPr marL="0" indent="0" algn="ctr">
              <a:buNone/>
              <a:defRPr sz="1400"/>
            </a:lvl1pPr>
          </a:lstStyle>
          <a:p>
            <a:pPr lvl="0" rtl="0"/>
            <a:r>
              <a:rPr lang="es-ES" noProof="0"/>
              <a:t>Icono</a:t>
            </a:r>
          </a:p>
        </p:txBody>
      </p:sp>
      <p:sp>
        <p:nvSpPr>
          <p:cNvPr id="18" name="Marcador de número de diapositiva 7">
            <a:extLst>
              <a:ext uri="{FF2B5EF4-FFF2-40B4-BE49-F238E27FC236}">
                <a16:creationId xmlns:a16="http://schemas.microsoft.com/office/drawing/2014/main" id="{8728750D-82C7-4A8D-A7C7-554934667964}"/>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2772049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02 Contenido_3 column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4" name="Marcador de texto 12">
            <a:extLst>
              <a:ext uri="{FF2B5EF4-FFF2-40B4-BE49-F238E27FC236}">
                <a16:creationId xmlns:a16="http://schemas.microsoft.com/office/drawing/2014/main" id="{C7F0E85E-786D-44FC-A9C8-8853277D7C38}"/>
              </a:ext>
            </a:extLst>
          </p:cNvPr>
          <p:cNvSpPr>
            <a:spLocks noGrp="1"/>
          </p:cNvSpPr>
          <p:nvPr>
            <p:ph type="body" sz="quarter" idx="12" hasCustomPrompt="1"/>
          </p:nvPr>
        </p:nvSpPr>
        <p:spPr>
          <a:xfrm>
            <a:off x="3888842" y="2717803"/>
            <a:ext cx="2377440" cy="3368675"/>
          </a:xfrm>
        </p:spPr>
        <p:txBody>
          <a:bodyPr vert="horz" wrap="square" lIns="0" tIns="45720" rIns="0" bIns="45720" rtlCol="0" anchor="t">
            <a:noAutofit/>
          </a:bodyPr>
          <a:lstStyle>
            <a:lvl1pPr marL="0" indent="0">
              <a:buNone/>
              <a:defRPr lang="en-US" sz="1400" dirty="0" smtClean="0">
                <a:solidFill>
                  <a:schemeClr val="bg1">
                    <a:lumMod val="95000"/>
                  </a:schemeClr>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647700" y="2717803"/>
            <a:ext cx="2377440" cy="3368675"/>
          </a:xfrm>
        </p:spPr>
        <p:txBody>
          <a:bodyPr vert="horz" wrap="square" lIns="0" tIns="45720" rIns="0" bIns="45720" rtlCol="0" anchor="t">
            <a:noAutofit/>
          </a:bodyPr>
          <a:lstStyle>
            <a:lvl1pPr marL="0" indent="0">
              <a:buNone/>
              <a:defRPr lang="en-US" sz="1400" dirty="0" smtClean="0">
                <a:solidFill>
                  <a:schemeClr val="bg1">
                    <a:lumMod val="95000"/>
                  </a:schemeClr>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206264" cy="830997"/>
          </a:xfrm>
        </p:spPr>
        <p:txBody>
          <a:bodyPr vert="horz" wrap="square" lIns="0" tIns="45720" rIns="91440" bIns="45720" rtlCol="0" anchor="t">
            <a:noAutofit/>
          </a:bodyPr>
          <a:lstStyle>
            <a:lvl1pPr>
              <a:defRPr lang="en-GB" sz="2400">
                <a:solidFill>
                  <a:schemeClr val="bg1">
                    <a:lumMod val="95000"/>
                  </a:schemeClr>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1562100" y="1981200"/>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7" name="Marcador de contenido 15">
            <a:extLst>
              <a:ext uri="{FF2B5EF4-FFF2-40B4-BE49-F238E27FC236}">
                <a16:creationId xmlns:a16="http://schemas.microsoft.com/office/drawing/2014/main" id="{6DF8CB66-232E-4CE3-96FC-CE37C74994E1}"/>
              </a:ext>
            </a:extLst>
          </p:cNvPr>
          <p:cNvSpPr>
            <a:spLocks noGrp="1"/>
          </p:cNvSpPr>
          <p:nvPr>
            <p:ph sz="quarter" idx="14" hasCustomPrompt="1"/>
          </p:nvPr>
        </p:nvSpPr>
        <p:spPr>
          <a:xfrm>
            <a:off x="4803242" y="1981200"/>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8" name="Marcador de texto 12">
            <a:extLst>
              <a:ext uri="{FF2B5EF4-FFF2-40B4-BE49-F238E27FC236}">
                <a16:creationId xmlns:a16="http://schemas.microsoft.com/office/drawing/2014/main" id="{DEF523FD-B1FC-40A7-93AA-389CB38E17C0}"/>
              </a:ext>
            </a:extLst>
          </p:cNvPr>
          <p:cNvSpPr>
            <a:spLocks noGrp="1"/>
          </p:cNvSpPr>
          <p:nvPr>
            <p:ph type="body" sz="quarter" idx="15" hasCustomPrompt="1"/>
          </p:nvPr>
        </p:nvSpPr>
        <p:spPr>
          <a:xfrm>
            <a:off x="7129985" y="2717803"/>
            <a:ext cx="2377440" cy="3368675"/>
          </a:xfrm>
        </p:spPr>
        <p:txBody>
          <a:bodyPr vert="horz" wrap="square" lIns="0" tIns="45720" rIns="0" bIns="45720" rtlCol="0" anchor="t">
            <a:noAutofit/>
          </a:bodyPr>
          <a:lstStyle>
            <a:lvl1pPr marL="0" indent="0">
              <a:buNone/>
              <a:defRPr lang="en-US" sz="1400" dirty="0" smtClean="0">
                <a:solidFill>
                  <a:schemeClr val="bg1">
                    <a:lumMod val="95000"/>
                  </a:schemeClr>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10" name="Marcador de contenido 15">
            <a:extLst>
              <a:ext uri="{FF2B5EF4-FFF2-40B4-BE49-F238E27FC236}">
                <a16:creationId xmlns:a16="http://schemas.microsoft.com/office/drawing/2014/main" id="{B60C8CC8-C869-4395-B389-D76DF4A56AA1}"/>
              </a:ext>
            </a:extLst>
          </p:cNvPr>
          <p:cNvSpPr>
            <a:spLocks noGrp="1"/>
          </p:cNvSpPr>
          <p:nvPr>
            <p:ph sz="quarter" idx="16" hasCustomPrompt="1"/>
          </p:nvPr>
        </p:nvSpPr>
        <p:spPr>
          <a:xfrm>
            <a:off x="8044385" y="1981200"/>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1" name="Marcador de número de diapositiva 7">
            <a:extLst>
              <a:ext uri="{FF2B5EF4-FFF2-40B4-BE49-F238E27FC236}">
                <a16:creationId xmlns:a16="http://schemas.microsoft.com/office/drawing/2014/main" id="{E10AF5F6-7B7D-4CE6-A1D0-2F46804D3CE7}"/>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105480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03 Contenido_2 columna Vertical">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3" name="Marcador de posición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1809750" y="1847927"/>
            <a:ext cx="7315200" cy="1461613"/>
          </a:xfrm>
        </p:spPr>
        <p:txBody>
          <a:bodyPr vert="horz" wrap="square" lIns="0" tIns="45720" rIns="0" bIns="45720" rtlCol="0" anchor="t">
            <a:noAutofit/>
          </a:bodyPr>
          <a:lstStyle>
            <a:lvl1pPr>
              <a:defRPr lang="en-US" sz="1400" dirty="0" smtClean="0">
                <a:solidFill>
                  <a:schemeClr val="bg1">
                    <a:lumMod val="95000"/>
                  </a:schemeClr>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206264" cy="830997"/>
          </a:xfrm>
        </p:spPr>
        <p:txBody>
          <a:bodyPr vert="horz" wrap="square" lIns="0" tIns="45720" rIns="91440" bIns="45720" rtlCol="0" anchor="t">
            <a:noAutofit/>
          </a:bodyPr>
          <a:lstStyle>
            <a:lvl1pPr>
              <a:defRPr lang="en-GB" sz="2400">
                <a:solidFill>
                  <a:schemeClr val="bg1">
                    <a:lumMod val="95000"/>
                  </a:schemeClr>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647700" y="2304413"/>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1" name="Marcador de texto 12">
            <a:extLst>
              <a:ext uri="{FF2B5EF4-FFF2-40B4-BE49-F238E27FC236}">
                <a16:creationId xmlns:a16="http://schemas.microsoft.com/office/drawing/2014/main" id="{C3BB8EAB-4266-4938-A8CB-6D18C938017F}"/>
              </a:ext>
            </a:extLst>
          </p:cNvPr>
          <p:cNvSpPr>
            <a:spLocks noGrp="1"/>
          </p:cNvSpPr>
          <p:nvPr>
            <p:ph type="body" sz="quarter" idx="14" hasCustomPrompt="1"/>
          </p:nvPr>
        </p:nvSpPr>
        <p:spPr>
          <a:xfrm>
            <a:off x="1809750" y="4048520"/>
            <a:ext cx="7315200" cy="1461613"/>
          </a:xfrm>
        </p:spPr>
        <p:txBody>
          <a:bodyPr vert="horz" wrap="square" lIns="0" tIns="45720" rIns="0" bIns="45720" rtlCol="0" anchor="t">
            <a:noAutofit/>
          </a:bodyPr>
          <a:lstStyle>
            <a:lvl1pPr>
              <a:defRPr lang="en-US" sz="1400" dirty="0" smtClean="0">
                <a:solidFill>
                  <a:schemeClr val="bg1">
                    <a:lumMod val="95000"/>
                  </a:schemeClr>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12" name="Marcador de contenido 15">
            <a:extLst>
              <a:ext uri="{FF2B5EF4-FFF2-40B4-BE49-F238E27FC236}">
                <a16:creationId xmlns:a16="http://schemas.microsoft.com/office/drawing/2014/main" id="{716D363C-A0A5-4FB1-8CC2-850C0CD9F4E7}"/>
              </a:ext>
            </a:extLst>
          </p:cNvPr>
          <p:cNvSpPr>
            <a:spLocks noGrp="1"/>
          </p:cNvSpPr>
          <p:nvPr>
            <p:ph sz="quarter" idx="15" hasCustomPrompt="1"/>
          </p:nvPr>
        </p:nvSpPr>
        <p:spPr>
          <a:xfrm>
            <a:off x="647700" y="4505006"/>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5" name="Marcador de número de diapositiva 7">
            <a:extLst>
              <a:ext uri="{FF2B5EF4-FFF2-40B4-BE49-F238E27FC236}">
                <a16:creationId xmlns:a16="http://schemas.microsoft.com/office/drawing/2014/main" id="{AAF4A39B-C3C3-4691-BB94-371047ADD50E}"/>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2447190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04 Contenido_1 column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1562100" y="1733627"/>
            <a:ext cx="2438400" cy="4248073"/>
          </a:xfrm>
        </p:spPr>
        <p:txBody>
          <a:bodyPr vert="horz" wrap="square" lIns="0" tIns="45720" rIns="0" bIns="45720" rtlCol="0" anchor="t">
            <a:noAutofit/>
          </a:bodyPr>
          <a:lstStyle>
            <a:lvl1pPr>
              <a:defRPr lang="en-US" sz="1400" dirty="0" smtClean="0">
                <a:solidFill>
                  <a:schemeClr val="bg1">
                    <a:lumMod val="95000"/>
                  </a:schemeClr>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206264" cy="830997"/>
          </a:xfrm>
        </p:spPr>
        <p:txBody>
          <a:bodyPr vert="horz" wrap="square" lIns="0" tIns="45720" rIns="91440" bIns="45720" rtlCol="0" anchor="t">
            <a:noAutofit/>
          </a:bodyPr>
          <a:lstStyle>
            <a:lvl1pPr>
              <a:defRPr lang="en-GB" sz="2400">
                <a:solidFill>
                  <a:schemeClr val="bg1">
                    <a:lumMod val="95000"/>
                  </a:schemeClr>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647700" y="1733627"/>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8" name="Marcador de número de diapositiva 7">
            <a:extLst>
              <a:ext uri="{FF2B5EF4-FFF2-40B4-BE49-F238E27FC236}">
                <a16:creationId xmlns:a16="http://schemas.microsoft.com/office/drawing/2014/main" id="{100F546D-5491-4A19-9725-5C920C5738BE}"/>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2215973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05 Contenido">
    <p:spTree>
      <p:nvGrpSpPr>
        <p:cNvPr id="1" name=""/>
        <p:cNvGrpSpPr/>
        <p:nvPr/>
      </p:nvGrpSpPr>
      <p:grpSpPr>
        <a:xfrm>
          <a:off x="0" y="0"/>
          <a:ext cx="0" cy="0"/>
          <a:chOff x="0" y="0"/>
          <a:chExt cx="0" cy="0"/>
        </a:xfrm>
      </p:grpSpPr>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1562100" y="1733627"/>
            <a:ext cx="8534400" cy="4248073"/>
          </a:xfrm>
        </p:spPr>
        <p:txBody>
          <a:bodyPr vert="horz" wrap="square" lIns="0" tIns="45720" rIns="0" bIns="45720" rtlCol="0" anchor="t">
            <a:noAutofit/>
          </a:bodyPr>
          <a:lstStyle>
            <a:lvl1pPr>
              <a:defRPr lang="en-US" sz="1400" dirty="0" smtClean="0">
                <a:solidFill>
                  <a:schemeClr val="tx1"/>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647700" y="1733627"/>
            <a:ext cx="548640" cy="548640"/>
          </a:xfrm>
        </p:spPr>
        <p:txBody>
          <a:bodyPr lIns="0" tIns="0" rIns="0" bIns="0" rtlCol="0" anchor="ctr">
            <a:noAutofit/>
          </a:bodyPr>
          <a:lstStyle>
            <a:lvl1pPr marL="0" indent="0" algn="ctr">
              <a:buNone/>
              <a:defRPr sz="1400">
                <a:solidFill>
                  <a:schemeClr val="tx1"/>
                </a:solidFill>
              </a:defRPr>
            </a:lvl1pPr>
          </a:lstStyle>
          <a:p>
            <a:pPr lvl="0" rtl="0"/>
            <a:r>
              <a:rPr lang="es-ES" noProof="0"/>
              <a:t>Icono</a:t>
            </a:r>
          </a:p>
        </p:txBody>
      </p:sp>
      <p:grpSp>
        <p:nvGrpSpPr>
          <p:cNvPr id="11" name="Grupo 10">
            <a:extLst>
              <a:ext uri="{FF2B5EF4-FFF2-40B4-BE49-F238E27FC236}">
                <a16:creationId xmlns:a16="http://schemas.microsoft.com/office/drawing/2014/main" id="{00AC1958-0DCB-4970-ADE3-E64DAAFC501D}"/>
              </a:ext>
            </a:extLst>
          </p:cNvPr>
          <p:cNvGrpSpPr/>
          <p:nvPr userDrawn="1"/>
        </p:nvGrpSpPr>
        <p:grpSpPr>
          <a:xfrm>
            <a:off x="0" y="6086479"/>
            <a:ext cx="12192000" cy="600974"/>
            <a:chOff x="0" y="6086479"/>
            <a:chExt cx="12192000" cy="600974"/>
          </a:xfrm>
        </p:grpSpPr>
        <p:sp>
          <p:nvSpPr>
            <p:cNvPr id="12" name="Rectángulo 11">
              <a:extLst>
                <a:ext uri="{FF2B5EF4-FFF2-40B4-BE49-F238E27FC236}">
                  <a16:creationId xmlns:a16="http://schemas.microsoft.com/office/drawing/2014/main" id="{9E71A8D8-5A28-4968-9E80-110E9CB88F92}"/>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Elipse 13">
              <a:extLst>
                <a:ext uri="{FF2B5EF4-FFF2-40B4-BE49-F238E27FC236}">
                  <a16:creationId xmlns:a16="http://schemas.microsoft.com/office/drawing/2014/main" id="{7239C02C-1FAD-4E73-AB32-5A30A946A447}"/>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15" name="Marcador de número de diapositiva 5">
            <a:extLst>
              <a:ext uri="{FF2B5EF4-FFF2-40B4-BE49-F238E27FC236}">
                <a16:creationId xmlns:a16="http://schemas.microsoft.com/office/drawing/2014/main" id="{FF40D550-A563-4E50-AEE9-6D9D19499F9F}"/>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Tree>
    <p:extLst>
      <p:ext uri="{BB962C8B-B14F-4D97-AF65-F5344CB8AC3E}">
        <p14:creationId xmlns:p14="http://schemas.microsoft.com/office/powerpoint/2010/main" val="18306571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Marcador de posición de número de diapositiva 7">
            <a:extLst>
              <a:ext uri="{FF2B5EF4-FFF2-40B4-BE49-F238E27FC236}">
                <a16:creationId xmlns:a16="http://schemas.microsoft.com/office/drawing/2014/main" id="{90F2147C-DDBF-4431-95AC-650CCE32FC7A}"/>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tx1"/>
                </a:solidFill>
              </a:defRPr>
            </a:lvl1pPr>
          </a:lstStyle>
          <a:p>
            <a:pPr algn="ctr" rtl="0"/>
            <a:fld id="{817179DE-9BF3-494C-804F-0C7C90AC8700}" type="slidenum">
              <a:rPr lang="es-ES" noProof="0" smtClean="0"/>
              <a:pPr algn="ctr" rtl="0"/>
              <a:t>‹Nº›</a:t>
            </a:fld>
            <a:endParaRPr lang="es-ES" noProof="0"/>
          </a:p>
        </p:txBody>
      </p:sp>
      <p:sp>
        <p:nvSpPr>
          <p:cNvPr id="2" name="Marcador de posición de título 1">
            <a:extLst>
              <a:ext uri="{FF2B5EF4-FFF2-40B4-BE49-F238E27FC236}">
                <a16:creationId xmlns:a16="http://schemas.microsoft.com/office/drawing/2014/main" id="{224C3681-351A-40D9-8C08-632E98237C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607CEF16-92A3-4A77-B95D-A9DB52319F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Tree>
    <p:extLst>
      <p:ext uri="{BB962C8B-B14F-4D97-AF65-F5344CB8AC3E}">
        <p14:creationId xmlns:p14="http://schemas.microsoft.com/office/powerpoint/2010/main" val="4096770716"/>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70" r:id="rId10"/>
    <p:sldLayoutId id="2147483669" r:id="rId11"/>
    <p:sldLayoutId id="2147483655"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4.sv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5.jpeg"/></Relationships>
</file>

<file path=ppt/slides/_rels/slide1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27.jpeg"/></Relationships>
</file>

<file path=ppt/slides/_rels/slide1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microsoft.com/office/2007/relationships/hdphoto" Target="../media/hdphoto2.wdp"/><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sv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sv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jpeg"/><Relationship Id="rId7" Type="http://schemas.openxmlformats.org/officeDocument/2006/relationships/image" Target="../media/image17.sv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2.svg"/><Relationship Id="rId4" Type="http://schemas.openxmlformats.org/officeDocument/2006/relationships/image" Target="../media/image11.png"/><Relationship Id="rId9" Type="http://schemas.openxmlformats.org/officeDocument/2006/relationships/image" Target="../media/image19.svg"/></Relationships>
</file>

<file path=ppt/slides/_rels/slide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21.jpeg"/></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Marcador de posición de imagen 13" descr="Tres personas sentadas en una mesa de picnic">
            <a:extLst>
              <a:ext uri="{FF2B5EF4-FFF2-40B4-BE49-F238E27FC236}">
                <a16:creationId xmlns:a16="http://schemas.microsoft.com/office/drawing/2014/main" id="{0B90EB26-97FD-4B8B-86E0-B00589E0946D}"/>
              </a:ext>
            </a:extLst>
          </p:cNvPr>
          <p:cNvPicPr>
            <a:picLocks noGrp="1" noChangeAspect="1"/>
          </p:cNvPicPr>
          <p:nvPr>
            <p:ph type="pic" sz="quarter" idx="10"/>
          </p:nvPr>
        </p:nvPicPr>
        <p:blipFill rotWithShape="1">
          <a:blip r:embed="rId3" cstate="email">
            <a:extLst>
              <a:ext uri="{28A0092B-C50C-407E-A947-70E740481C1C}">
                <a14:useLocalDpi xmlns:a14="http://schemas.microsoft.com/office/drawing/2010/main"/>
              </a:ext>
            </a:extLst>
          </a:blip>
          <a:srcRect/>
          <a:stretch/>
        </p:blipFill>
        <p:spPr>
          <a:xfrm>
            <a:off x="-1" y="0"/>
            <a:ext cx="6676568" cy="6858000"/>
          </a:xfrm>
        </p:spPr>
      </p:pic>
      <p:sp>
        <p:nvSpPr>
          <p:cNvPr id="2" name="Título 1">
            <a:extLst>
              <a:ext uri="{FF2B5EF4-FFF2-40B4-BE49-F238E27FC236}">
                <a16:creationId xmlns:a16="http://schemas.microsoft.com/office/drawing/2014/main" id="{28BAA8DA-C40B-4AB9-9407-30FB70335152}"/>
              </a:ext>
            </a:extLst>
          </p:cNvPr>
          <p:cNvSpPr>
            <a:spLocks noGrp="1"/>
          </p:cNvSpPr>
          <p:nvPr>
            <p:ph type="ctrTitle"/>
          </p:nvPr>
        </p:nvSpPr>
        <p:spPr>
          <a:xfrm>
            <a:off x="6868274" y="1291772"/>
            <a:ext cx="4785846" cy="3611880"/>
          </a:xfrm>
        </p:spPr>
        <p:txBody>
          <a:bodyPr rtlCol="0"/>
          <a:lstStyle/>
          <a:p>
            <a:pPr algn="ctr" rtl="0"/>
            <a:r>
              <a:rPr lang="es-ES" dirty="0"/>
              <a:t>FUNDAMENTOS DE BD</a:t>
            </a:r>
          </a:p>
        </p:txBody>
      </p:sp>
      <p:sp>
        <p:nvSpPr>
          <p:cNvPr id="12" name="Subtítulo 11">
            <a:extLst>
              <a:ext uri="{FF2B5EF4-FFF2-40B4-BE49-F238E27FC236}">
                <a16:creationId xmlns:a16="http://schemas.microsoft.com/office/drawing/2014/main" id="{B28A8D9C-5123-4D2B-9272-016EF90E0E50}"/>
              </a:ext>
            </a:extLst>
          </p:cNvPr>
          <p:cNvSpPr>
            <a:spLocks noGrp="1"/>
          </p:cNvSpPr>
          <p:nvPr>
            <p:ph type="subTitle" idx="1"/>
          </p:nvPr>
        </p:nvSpPr>
        <p:spPr/>
        <p:txBody>
          <a:bodyPr rtlCol="0"/>
          <a:lstStyle/>
          <a:p>
            <a:pPr rtl="0"/>
            <a:r>
              <a:rPr lang="es-ES" dirty="0"/>
              <a:t>OTOÑO 2022</a:t>
            </a:r>
          </a:p>
        </p:txBody>
      </p:sp>
      <p:grpSp>
        <p:nvGrpSpPr>
          <p:cNvPr id="4" name="Grupo 3" descr="elemento decorativo">
            <a:extLst>
              <a:ext uri="{FF2B5EF4-FFF2-40B4-BE49-F238E27FC236}">
                <a16:creationId xmlns:a16="http://schemas.microsoft.com/office/drawing/2014/main" id="{EB664AAE-5AE9-41D7-8346-002B9F445323}"/>
              </a:ext>
            </a:extLst>
          </p:cNvPr>
          <p:cNvGrpSpPr/>
          <p:nvPr/>
        </p:nvGrpSpPr>
        <p:grpSpPr>
          <a:xfrm>
            <a:off x="-3740" y="0"/>
            <a:ext cx="6208649" cy="6858000"/>
            <a:chOff x="-3740" y="0"/>
            <a:chExt cx="6208649" cy="6858000"/>
          </a:xfrm>
        </p:grpSpPr>
        <p:sp>
          <p:nvSpPr>
            <p:cNvPr id="11" name="Forma libre: Forma 10">
              <a:extLst>
                <a:ext uri="{FF2B5EF4-FFF2-40B4-BE49-F238E27FC236}">
                  <a16:creationId xmlns:a16="http://schemas.microsoft.com/office/drawing/2014/main" id="{927C3783-B800-4093-BB0D-D5AEF08C3B59}"/>
                </a:ext>
              </a:extLst>
            </p:cNvPr>
            <p:cNvSpPr/>
            <p:nvPr/>
          </p:nvSpPr>
          <p:spPr>
            <a:xfrm>
              <a:off x="-3740" y="0"/>
              <a:ext cx="6208649" cy="6858000"/>
            </a:xfrm>
            <a:custGeom>
              <a:avLst/>
              <a:gdLst>
                <a:gd name="connsiteX0" fmla="*/ 0 w 6208649"/>
                <a:gd name="connsiteY0" fmla="*/ 0 h 6858000"/>
                <a:gd name="connsiteX1" fmla="*/ 6208649 w 6208649"/>
                <a:gd name="connsiteY1" fmla="*/ 0 h 6858000"/>
                <a:gd name="connsiteX2" fmla="*/ 2737815 w 6208649"/>
                <a:gd name="connsiteY2" fmla="*/ 6858000 h 6858000"/>
                <a:gd name="connsiteX3" fmla="*/ 0 w 620864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08649" h="6858000">
                  <a:moveTo>
                    <a:pt x="0" y="0"/>
                  </a:moveTo>
                  <a:lnTo>
                    <a:pt x="6208649" y="0"/>
                  </a:lnTo>
                  <a:lnTo>
                    <a:pt x="2737815" y="6858000"/>
                  </a:lnTo>
                  <a:lnTo>
                    <a:pt x="0" y="6858000"/>
                  </a:lnTo>
                  <a:close/>
                </a:path>
              </a:pathLst>
            </a:custGeom>
            <a:solidFill>
              <a:schemeClr val="bg1">
                <a:lumMod val="95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9" name="Rectángulo 8">
              <a:extLst>
                <a:ext uri="{FF2B5EF4-FFF2-40B4-BE49-F238E27FC236}">
                  <a16:creationId xmlns:a16="http://schemas.microsoft.com/office/drawing/2014/main" id="{B576E978-A841-4A4F-B153-CC369D9391D3}"/>
                </a:ext>
              </a:extLst>
            </p:cNvPr>
            <p:cNvSpPr/>
            <p:nvPr/>
          </p:nvSpPr>
          <p:spPr>
            <a:xfrm>
              <a:off x="1451429" y="0"/>
              <a:ext cx="3222172" cy="6858000"/>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spTree>
    <p:extLst>
      <p:ext uri="{BB962C8B-B14F-4D97-AF65-F5344CB8AC3E}">
        <p14:creationId xmlns:p14="http://schemas.microsoft.com/office/powerpoint/2010/main" val="1725568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FF36EE7-AE57-42F4-ACA9-A328C1F4EA02}"/>
              </a:ext>
            </a:extLst>
          </p:cNvPr>
          <p:cNvSpPr>
            <a:spLocks noGrp="1"/>
          </p:cNvSpPr>
          <p:nvPr>
            <p:ph type="title"/>
          </p:nvPr>
        </p:nvSpPr>
        <p:spPr/>
        <p:txBody>
          <a:bodyPr rtlCol="0"/>
          <a:lstStyle/>
          <a:p>
            <a:pPr rtl="0"/>
            <a:r>
              <a:rPr lang="es-ES" b="1" dirty="0">
                <a:solidFill>
                  <a:srgbClr val="FF0000"/>
                </a:solidFill>
              </a:rPr>
              <a:t>FECHAS EVALUACIONES  FUNDAMENTOS DE BD</a:t>
            </a:r>
            <a:br>
              <a:rPr lang="es-ES" b="1" dirty="0">
                <a:solidFill>
                  <a:srgbClr val="FF0000"/>
                </a:solidFill>
              </a:rPr>
            </a:br>
            <a:r>
              <a:rPr lang="es-ES" b="1" dirty="0">
                <a:solidFill>
                  <a:srgbClr val="FF0000"/>
                </a:solidFill>
              </a:rPr>
              <a:t> </a:t>
            </a:r>
            <a:r>
              <a:rPr lang="es-ES" dirty="0"/>
              <a:t>(Sujeto a Cambios Durante el Semestre) </a:t>
            </a:r>
          </a:p>
        </p:txBody>
      </p:sp>
      <p:graphicFrame>
        <p:nvGraphicFramePr>
          <p:cNvPr id="2" name="Mesa 1">
            <a:extLst>
              <a:ext uri="{FF2B5EF4-FFF2-40B4-BE49-F238E27FC236}">
                <a16:creationId xmlns:a16="http://schemas.microsoft.com/office/drawing/2014/main" id="{5018DA92-5FF3-4104-A4AD-2CBC58FC3B96}"/>
              </a:ext>
            </a:extLst>
          </p:cNvPr>
          <p:cNvGraphicFramePr>
            <a:graphicFrameLocks noGrp="1"/>
          </p:cNvGraphicFramePr>
          <p:nvPr>
            <p:extLst>
              <p:ext uri="{D42A27DB-BD31-4B8C-83A1-F6EECF244321}">
                <p14:modId xmlns:p14="http://schemas.microsoft.com/office/powerpoint/2010/main" val="1612460884"/>
              </p:ext>
            </p:extLst>
          </p:nvPr>
        </p:nvGraphicFramePr>
        <p:xfrm>
          <a:off x="633186" y="1543987"/>
          <a:ext cx="10939215" cy="2971088"/>
        </p:xfrm>
        <a:graphic>
          <a:graphicData uri="http://schemas.openxmlformats.org/drawingml/2006/table">
            <a:tbl>
              <a:tblPr firstRow="1" bandRow="1">
                <a:tableStyleId>{E8B1032C-EA38-4F05-BA0D-38AFFFC7BED3}</a:tableStyleId>
              </a:tblPr>
              <a:tblGrid>
                <a:gridCol w="1562745">
                  <a:extLst>
                    <a:ext uri="{9D8B030D-6E8A-4147-A177-3AD203B41FA5}">
                      <a16:colId xmlns:a16="http://schemas.microsoft.com/office/drawing/2014/main" val="341334395"/>
                    </a:ext>
                  </a:extLst>
                </a:gridCol>
                <a:gridCol w="1562745">
                  <a:extLst>
                    <a:ext uri="{9D8B030D-6E8A-4147-A177-3AD203B41FA5}">
                      <a16:colId xmlns:a16="http://schemas.microsoft.com/office/drawing/2014/main" val="2752061506"/>
                    </a:ext>
                  </a:extLst>
                </a:gridCol>
                <a:gridCol w="1562745">
                  <a:extLst>
                    <a:ext uri="{9D8B030D-6E8A-4147-A177-3AD203B41FA5}">
                      <a16:colId xmlns:a16="http://schemas.microsoft.com/office/drawing/2014/main" val="3057165699"/>
                    </a:ext>
                  </a:extLst>
                </a:gridCol>
                <a:gridCol w="1562745">
                  <a:extLst>
                    <a:ext uri="{9D8B030D-6E8A-4147-A177-3AD203B41FA5}">
                      <a16:colId xmlns:a16="http://schemas.microsoft.com/office/drawing/2014/main" val="932898841"/>
                    </a:ext>
                  </a:extLst>
                </a:gridCol>
                <a:gridCol w="1562745">
                  <a:extLst>
                    <a:ext uri="{9D8B030D-6E8A-4147-A177-3AD203B41FA5}">
                      <a16:colId xmlns:a16="http://schemas.microsoft.com/office/drawing/2014/main" val="1832443924"/>
                    </a:ext>
                  </a:extLst>
                </a:gridCol>
                <a:gridCol w="1562745">
                  <a:extLst>
                    <a:ext uri="{9D8B030D-6E8A-4147-A177-3AD203B41FA5}">
                      <a16:colId xmlns:a16="http://schemas.microsoft.com/office/drawing/2014/main" val="2101758555"/>
                    </a:ext>
                  </a:extLst>
                </a:gridCol>
                <a:gridCol w="1562745">
                  <a:extLst>
                    <a:ext uri="{9D8B030D-6E8A-4147-A177-3AD203B41FA5}">
                      <a16:colId xmlns:a16="http://schemas.microsoft.com/office/drawing/2014/main" val="1078784030"/>
                    </a:ext>
                  </a:extLst>
                </a:gridCol>
              </a:tblGrid>
              <a:tr h="540842">
                <a:tc>
                  <a:txBody>
                    <a:bodyPr/>
                    <a:lstStyle/>
                    <a:p>
                      <a:pPr algn="ctr" rtl="0"/>
                      <a:r>
                        <a:rPr lang="es-ES" b="1" noProof="0" dirty="0">
                          <a:solidFill>
                            <a:schemeClr val="bg1"/>
                          </a:solidFill>
                          <a:latin typeface="+mj-lt"/>
                        </a:rPr>
                        <a:t>NOTA FINAL</a:t>
                      </a:r>
                    </a:p>
                  </a:txBody>
                  <a:tcPr anchor="ctr">
                    <a:solidFill>
                      <a:schemeClr val="accent2"/>
                    </a:solidFill>
                  </a:tcPr>
                </a:tc>
                <a:tc>
                  <a:txBody>
                    <a:bodyPr/>
                    <a:lstStyle/>
                    <a:p>
                      <a:pPr algn="ctr" rtl="0"/>
                      <a:r>
                        <a:rPr lang="es-ES" noProof="0" dirty="0">
                          <a:solidFill>
                            <a:schemeClr val="bg1"/>
                          </a:solidFill>
                          <a:latin typeface="+mj-lt"/>
                        </a:rPr>
                        <a:t>Número Evaluación</a:t>
                      </a:r>
                      <a:endParaRPr lang="es-ES" b="1" noProof="0" dirty="0">
                        <a:solidFill>
                          <a:schemeClr val="bg1"/>
                        </a:solidFill>
                        <a:latin typeface="+mj-lt"/>
                      </a:endParaRPr>
                    </a:p>
                  </a:txBody>
                  <a:tcPr anchor="ctr">
                    <a:solidFill>
                      <a:schemeClr val="accent2"/>
                    </a:solidFill>
                  </a:tcPr>
                </a:tc>
                <a:tc>
                  <a:txBody>
                    <a:bodyPr/>
                    <a:lstStyle/>
                    <a:p>
                      <a:pPr algn="ctr" rtl="0"/>
                      <a:r>
                        <a:rPr lang="es-ES" sz="1800" u="none" strike="noStrike" kern="1200" cap="none" spc="0" normalizeH="0" noProof="0" dirty="0">
                          <a:ln>
                            <a:noFill/>
                          </a:ln>
                          <a:solidFill>
                            <a:schemeClr val="bg1"/>
                          </a:solidFill>
                          <a:effectLst/>
                          <a:uLnTx/>
                          <a:uFillTx/>
                          <a:latin typeface="+mj-lt"/>
                        </a:rPr>
                        <a:t>Porcentaje</a:t>
                      </a:r>
                      <a:endParaRPr lang="es-ES" noProof="0" dirty="0">
                        <a:solidFill>
                          <a:schemeClr val="bg1"/>
                        </a:solidFill>
                        <a:latin typeface="+mj-lt"/>
                      </a:endParaRPr>
                    </a:p>
                  </a:txBody>
                  <a:tcPr anchor="ctr">
                    <a:solidFill>
                      <a:schemeClr val="accent2"/>
                    </a:solidFill>
                  </a:tcPr>
                </a:tc>
                <a:tc>
                  <a:txBody>
                    <a:bodyPr/>
                    <a:lstStyle/>
                    <a:p>
                      <a:pPr algn="ctr" rtl="0"/>
                      <a:r>
                        <a:rPr lang="es-ES" sz="1800" u="none" strike="noStrike" kern="1200" cap="none" spc="0" normalizeH="0" noProof="0" dirty="0">
                          <a:ln>
                            <a:noFill/>
                          </a:ln>
                          <a:solidFill>
                            <a:schemeClr val="bg1"/>
                          </a:solidFill>
                          <a:effectLst/>
                          <a:uLnTx/>
                          <a:uFillTx/>
                          <a:latin typeface="+mj-lt"/>
                        </a:rPr>
                        <a:t>Fecha</a:t>
                      </a:r>
                      <a:endParaRPr lang="es-ES" noProof="0" dirty="0">
                        <a:solidFill>
                          <a:schemeClr val="bg1"/>
                        </a:solidFill>
                        <a:latin typeface="+mj-lt"/>
                      </a:endParaRPr>
                    </a:p>
                  </a:txBody>
                  <a:tcPr anchor="ctr">
                    <a:solidFill>
                      <a:schemeClr val="accent2"/>
                    </a:solidFill>
                  </a:tcPr>
                </a:tc>
                <a:tc>
                  <a:txBody>
                    <a:bodyPr/>
                    <a:lstStyle/>
                    <a:p>
                      <a:pPr algn="ctr" rtl="0"/>
                      <a:r>
                        <a:rPr lang="es-ES" sz="1800" u="none" strike="noStrike" kern="1200" cap="none" spc="0" normalizeH="0" noProof="0" dirty="0">
                          <a:ln>
                            <a:noFill/>
                          </a:ln>
                          <a:solidFill>
                            <a:schemeClr val="bg1"/>
                          </a:solidFill>
                          <a:effectLst/>
                          <a:uLnTx/>
                          <a:uFillTx/>
                          <a:latin typeface="+mj-lt"/>
                        </a:rPr>
                        <a:t>Tipo </a:t>
                      </a:r>
                      <a:endParaRPr lang="es-ES" noProof="0" dirty="0">
                        <a:solidFill>
                          <a:schemeClr val="bg1"/>
                        </a:solidFill>
                        <a:latin typeface="+mj-lt"/>
                      </a:endParaRPr>
                    </a:p>
                  </a:txBody>
                  <a:tcPr anchor="ctr">
                    <a:solidFill>
                      <a:schemeClr val="accent2"/>
                    </a:solidFill>
                  </a:tcPr>
                </a:tc>
                <a:tc>
                  <a:txBody>
                    <a:bodyPr/>
                    <a:lstStyle/>
                    <a:p>
                      <a:pPr algn="ctr" rtl="0"/>
                      <a:r>
                        <a:rPr lang="es-ES" noProof="0" dirty="0">
                          <a:solidFill>
                            <a:schemeClr val="bg1"/>
                          </a:solidFill>
                          <a:latin typeface="+mj-lt"/>
                        </a:rPr>
                        <a:t>Evidencia Sugerida</a:t>
                      </a:r>
                    </a:p>
                  </a:txBody>
                  <a:tcPr anchor="ctr">
                    <a:solidFill>
                      <a:schemeClr val="accent2"/>
                    </a:solidFill>
                  </a:tcPr>
                </a:tc>
                <a:tc>
                  <a:txBody>
                    <a:bodyPr/>
                    <a:lstStyle/>
                    <a:p>
                      <a:pPr algn="ctr" rtl="0"/>
                      <a:r>
                        <a:rPr lang="es-ES" sz="1800" u="none" strike="noStrike" kern="1200" cap="none" spc="0" normalizeH="0" noProof="0" dirty="0">
                          <a:ln>
                            <a:noFill/>
                          </a:ln>
                          <a:solidFill>
                            <a:schemeClr val="bg1"/>
                          </a:solidFill>
                          <a:effectLst/>
                          <a:uLnTx/>
                          <a:uFillTx/>
                          <a:latin typeface="+mj-lt"/>
                        </a:rPr>
                        <a:t>Unidad</a:t>
                      </a:r>
                      <a:endParaRPr lang="es-ES" noProof="0" dirty="0">
                        <a:solidFill>
                          <a:schemeClr val="bg1"/>
                        </a:solidFill>
                        <a:latin typeface="+mj-lt"/>
                      </a:endParaRPr>
                    </a:p>
                  </a:txBody>
                  <a:tcPr anchor="ctr">
                    <a:solidFill>
                      <a:schemeClr val="accent2"/>
                    </a:solidFill>
                  </a:tcPr>
                </a:tc>
                <a:extLst>
                  <a:ext uri="{0D108BD9-81ED-4DB2-BD59-A6C34878D82A}">
                    <a16:rowId xmlns:a16="http://schemas.microsoft.com/office/drawing/2014/main" val="3826578168"/>
                  </a:ext>
                </a:extLst>
              </a:tr>
              <a:tr h="540842">
                <a:tc rowSpan="4">
                  <a:txBody>
                    <a:bodyPr/>
                    <a:lstStyle/>
                    <a:p>
                      <a:pPr algn="ctr" fontAlgn="b"/>
                      <a:r>
                        <a:rPr lang="es-CL" sz="1100" b="0" i="0" u="none" strike="noStrike" dirty="0">
                          <a:solidFill>
                            <a:srgbClr val="000000"/>
                          </a:solidFill>
                          <a:effectLst/>
                          <a:latin typeface="Calibri" panose="020F0502020204030204" pitchFamily="34" charset="0"/>
                        </a:rPr>
                        <a:t>100%</a:t>
                      </a:r>
                    </a:p>
                  </a:txBody>
                  <a:tcPr marL="0" marR="0" marT="0" marB="0" anchor="b"/>
                </a:tc>
                <a:tc>
                  <a:txBody>
                    <a:bodyPr/>
                    <a:lstStyle/>
                    <a:p>
                      <a:pPr algn="ctr" fontAlgn="b"/>
                      <a:r>
                        <a:rPr lang="es-CL" sz="1100" b="0" i="0" u="none" strike="noStrike" dirty="0">
                          <a:solidFill>
                            <a:srgbClr val="000000"/>
                          </a:solidFill>
                          <a:effectLst/>
                          <a:latin typeface="Calibri" panose="020F0502020204030204" pitchFamily="34" charset="0"/>
                        </a:rPr>
                        <a:t>EV 1</a:t>
                      </a:r>
                    </a:p>
                  </a:txBody>
                  <a:tcPr marL="0" marR="0" marT="0" marB="0" anchor="b"/>
                </a:tc>
                <a:tc>
                  <a:txBody>
                    <a:bodyPr/>
                    <a:lstStyle/>
                    <a:p>
                      <a:pPr algn="ctr" fontAlgn="b"/>
                      <a:r>
                        <a:rPr lang="es-CL" sz="1100" b="0" i="0" u="none" strike="noStrike" dirty="0">
                          <a:solidFill>
                            <a:srgbClr val="000000"/>
                          </a:solidFill>
                          <a:effectLst/>
                          <a:latin typeface="Calibri" panose="020F0502020204030204" pitchFamily="34" charset="0"/>
                        </a:rPr>
                        <a:t>15</a:t>
                      </a:r>
                    </a:p>
                  </a:txBody>
                  <a:tcPr marL="0" marR="0" marT="0" marB="0" anchor="b"/>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tc>
                  <a:txBody>
                    <a:bodyPr/>
                    <a:lstStyle/>
                    <a:p>
                      <a:pPr algn="l" fontAlgn="b"/>
                      <a:r>
                        <a:rPr lang="es-CL" sz="1100" b="0" i="0" u="none" strike="noStrike">
                          <a:solidFill>
                            <a:srgbClr val="000000"/>
                          </a:solidFill>
                          <a:effectLst/>
                          <a:latin typeface="Calibri" panose="020F0502020204030204" pitchFamily="34" charset="0"/>
                        </a:rPr>
                        <a:t>Evaluación Individual</a:t>
                      </a:r>
                    </a:p>
                  </a:txBody>
                  <a:tcPr marL="4763" marR="4763" marT="4763" marB="0" anchor="b"/>
                </a:tc>
                <a:tc>
                  <a:txBody>
                    <a:bodyPr/>
                    <a:lstStyle/>
                    <a:p>
                      <a:pPr algn="l" fontAlgn="b"/>
                      <a:r>
                        <a:rPr lang="es-CL" sz="1100" b="0" i="0" u="none" strike="noStrike" dirty="0">
                          <a:solidFill>
                            <a:srgbClr val="000000"/>
                          </a:solidFill>
                          <a:effectLst/>
                          <a:latin typeface="Calibri" panose="020F0502020204030204" pitchFamily="34" charset="0"/>
                        </a:rPr>
                        <a:t>Prueba Escrita.</a:t>
                      </a:r>
                    </a:p>
                  </a:txBody>
                  <a:tcPr marL="4763" marR="4763" marT="4763" marB="0" anchor="b"/>
                </a:tc>
                <a:tc>
                  <a:txBody>
                    <a:bodyPr/>
                    <a:lstStyle/>
                    <a:p>
                      <a:pPr algn="ctr" fontAlgn="b"/>
                      <a:r>
                        <a:rPr lang="es-CL" sz="1100" b="0" i="0" u="none" strike="noStrike">
                          <a:solidFill>
                            <a:srgbClr val="000000"/>
                          </a:solidFill>
                          <a:effectLst/>
                          <a:latin typeface="Calibri" panose="020F0502020204030204" pitchFamily="34" charset="0"/>
                        </a:rPr>
                        <a:t>1</a:t>
                      </a:r>
                    </a:p>
                  </a:txBody>
                  <a:tcPr marL="0" marR="0" marT="0" marB="0" anchor="b"/>
                </a:tc>
                <a:extLst>
                  <a:ext uri="{0D108BD9-81ED-4DB2-BD59-A6C34878D82A}">
                    <a16:rowId xmlns:a16="http://schemas.microsoft.com/office/drawing/2014/main" val="3176539862"/>
                  </a:ext>
                </a:extLst>
              </a:tr>
              <a:tr h="540842">
                <a:tc vMerge="1">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tc>
                  <a:txBody>
                    <a:bodyPr/>
                    <a:lstStyle/>
                    <a:p>
                      <a:pPr algn="ctr" fontAlgn="b"/>
                      <a:r>
                        <a:rPr lang="es-CL" sz="1100" b="0" i="0" u="none" strike="noStrike">
                          <a:solidFill>
                            <a:srgbClr val="000000"/>
                          </a:solidFill>
                          <a:effectLst/>
                          <a:latin typeface="Calibri" panose="020F0502020204030204" pitchFamily="34" charset="0"/>
                        </a:rPr>
                        <a:t>EV 2</a:t>
                      </a:r>
                    </a:p>
                  </a:txBody>
                  <a:tcPr marL="0" marR="0" marT="0" marB="0" anchor="b"/>
                </a:tc>
                <a:tc>
                  <a:txBody>
                    <a:bodyPr/>
                    <a:lstStyle/>
                    <a:p>
                      <a:pPr algn="ctr" fontAlgn="b"/>
                      <a:r>
                        <a:rPr lang="es-CL" sz="1100" b="0" i="0" u="none" strike="noStrike" dirty="0">
                          <a:solidFill>
                            <a:srgbClr val="000000"/>
                          </a:solidFill>
                          <a:effectLst/>
                          <a:latin typeface="Calibri" panose="020F0502020204030204" pitchFamily="34" charset="0"/>
                        </a:rPr>
                        <a:t>20</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0" marR="0" marT="0" marB="0" anchor="b"/>
                </a:tc>
                <a:tc>
                  <a:txBody>
                    <a:bodyPr/>
                    <a:lstStyle/>
                    <a:p>
                      <a:pPr algn="l" fontAlgn="b"/>
                      <a:r>
                        <a:rPr lang="es-CL" sz="1100" b="0" i="0" u="none" strike="noStrike">
                          <a:solidFill>
                            <a:srgbClr val="000000"/>
                          </a:solidFill>
                          <a:effectLst/>
                          <a:latin typeface="Calibri" panose="020F0502020204030204" pitchFamily="34" charset="0"/>
                        </a:rPr>
                        <a:t>Elaboración Grupal Evaluación Individual</a:t>
                      </a:r>
                    </a:p>
                  </a:txBody>
                  <a:tcPr marL="4763" marR="4763" marT="4763" marB="0" anchor="b"/>
                </a:tc>
                <a:tc>
                  <a:txBody>
                    <a:bodyPr/>
                    <a:lstStyle/>
                    <a:p>
                      <a:pPr algn="l" fontAlgn="b"/>
                      <a:r>
                        <a:rPr lang="es-CL" sz="1100" b="0" i="0" u="none" strike="noStrike" dirty="0">
                          <a:solidFill>
                            <a:srgbClr val="000000"/>
                          </a:solidFill>
                          <a:effectLst/>
                          <a:latin typeface="Calibri" panose="020F0502020204030204" pitchFamily="34" charset="0"/>
                        </a:rPr>
                        <a:t>Método de Caso</a:t>
                      </a:r>
                    </a:p>
                  </a:txBody>
                  <a:tcPr marL="4763" marR="4763" marT="4763" marB="0" anchor="b"/>
                </a:tc>
                <a:tc>
                  <a:txBody>
                    <a:bodyPr/>
                    <a:lstStyle/>
                    <a:p>
                      <a:pPr algn="ctr" fontAlgn="b"/>
                      <a:r>
                        <a:rPr lang="es-CL" sz="1100" b="0" i="0" u="none" strike="noStrike" dirty="0">
                          <a:solidFill>
                            <a:srgbClr val="000000"/>
                          </a:solidFill>
                          <a:effectLst/>
                          <a:latin typeface="Calibri" panose="020F0502020204030204" pitchFamily="34" charset="0"/>
                        </a:rPr>
                        <a:t>2</a:t>
                      </a:r>
                    </a:p>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878387680"/>
                  </a:ext>
                </a:extLst>
              </a:tr>
              <a:tr h="540842">
                <a:tc vMerge="1">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tc>
                  <a:txBody>
                    <a:bodyPr/>
                    <a:lstStyle/>
                    <a:p>
                      <a:pPr algn="ctr" fontAlgn="b"/>
                      <a:r>
                        <a:rPr lang="es-CL" sz="1100" b="0" i="0" u="none" strike="noStrike">
                          <a:solidFill>
                            <a:srgbClr val="000000"/>
                          </a:solidFill>
                          <a:effectLst/>
                          <a:latin typeface="Calibri" panose="020F0502020204030204" pitchFamily="34" charset="0"/>
                        </a:rPr>
                        <a:t>EV 3</a:t>
                      </a:r>
                    </a:p>
                  </a:txBody>
                  <a:tcPr marL="0" marR="0" marT="0" marB="0" anchor="b"/>
                </a:tc>
                <a:tc>
                  <a:txBody>
                    <a:bodyPr/>
                    <a:lstStyle/>
                    <a:p>
                      <a:pPr algn="ctr" fontAlgn="b"/>
                      <a:r>
                        <a:rPr lang="es-CL" sz="1100" b="0" i="0" u="none" strike="noStrike" dirty="0">
                          <a:solidFill>
                            <a:srgbClr val="000000"/>
                          </a:solidFill>
                          <a:effectLst/>
                          <a:latin typeface="Calibri" panose="020F0502020204030204" pitchFamily="34" charset="0"/>
                        </a:rPr>
                        <a:t>35</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0" marR="0" marT="0" marB="0" anchor="b"/>
                </a:tc>
                <a:tc>
                  <a:txBody>
                    <a:bodyPr/>
                    <a:lstStyle/>
                    <a:p>
                      <a:pPr algn="l" fontAlgn="b"/>
                      <a:r>
                        <a:rPr lang="es-CL" sz="1100" b="0" i="0" u="none" strike="noStrike">
                          <a:solidFill>
                            <a:srgbClr val="000000"/>
                          </a:solidFill>
                          <a:effectLst/>
                          <a:latin typeface="Calibri" panose="020F0502020204030204" pitchFamily="34" charset="0"/>
                        </a:rPr>
                        <a:t>Evaluación Individual</a:t>
                      </a:r>
                    </a:p>
                  </a:txBody>
                  <a:tcPr marL="4763" marR="4763" marT="4763" marB="0" anchor="b"/>
                </a:tc>
                <a:tc>
                  <a:txBody>
                    <a:bodyPr/>
                    <a:lstStyle/>
                    <a:p>
                      <a:pPr algn="l" fontAlgn="b"/>
                      <a:r>
                        <a:rPr lang="es-CL" sz="1100" b="0" i="0" u="none" strike="noStrike" dirty="0">
                          <a:solidFill>
                            <a:srgbClr val="000000"/>
                          </a:solidFill>
                          <a:effectLst/>
                          <a:latin typeface="Calibri" panose="020F0502020204030204" pitchFamily="34" charset="0"/>
                        </a:rPr>
                        <a:t>Prueba Escrita.</a:t>
                      </a:r>
                    </a:p>
                  </a:txBody>
                  <a:tcPr marL="4763" marR="4763" marT="4763" marB="0" anchor="b"/>
                </a:tc>
                <a:tc>
                  <a:txBody>
                    <a:bodyPr/>
                    <a:lstStyle/>
                    <a:p>
                      <a:pPr algn="ctr" fontAlgn="b"/>
                      <a:r>
                        <a:rPr lang="es-CL" sz="1100" b="0" i="0" u="none" strike="noStrike" dirty="0">
                          <a:solidFill>
                            <a:srgbClr val="000000"/>
                          </a:solidFill>
                          <a:effectLst/>
                          <a:latin typeface="Calibri" panose="020F0502020204030204" pitchFamily="34" charset="0"/>
                        </a:rPr>
                        <a:t>3</a:t>
                      </a:r>
                    </a:p>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1058435978"/>
                  </a:ext>
                </a:extLst>
              </a:tr>
              <a:tr h="540842">
                <a:tc vMerge="1">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tc>
                  <a:txBody>
                    <a:bodyPr/>
                    <a:lstStyle/>
                    <a:p>
                      <a:pPr algn="ctr" fontAlgn="b"/>
                      <a:r>
                        <a:rPr lang="es-CL" sz="1100" b="0" i="0" u="none" strike="noStrike" dirty="0">
                          <a:solidFill>
                            <a:srgbClr val="000000"/>
                          </a:solidFill>
                          <a:effectLst/>
                          <a:latin typeface="Calibri" panose="020F0502020204030204" pitchFamily="34" charset="0"/>
                        </a:rPr>
                        <a:t>EV 4</a:t>
                      </a:r>
                    </a:p>
                  </a:txBody>
                  <a:tcPr marL="0" marR="0" marT="0" marB="0" anchor="b"/>
                </a:tc>
                <a:tc>
                  <a:txBody>
                    <a:bodyPr/>
                    <a:lstStyle/>
                    <a:p>
                      <a:pPr algn="ctr" fontAlgn="b"/>
                      <a:r>
                        <a:rPr lang="es-CL" sz="1100" b="0" i="0" u="none" strike="noStrike" dirty="0">
                          <a:solidFill>
                            <a:srgbClr val="000000"/>
                          </a:solidFill>
                          <a:effectLst/>
                          <a:latin typeface="Calibri" panose="020F0502020204030204" pitchFamily="34" charset="0"/>
                        </a:rPr>
                        <a:t>30</a:t>
                      </a:r>
                    </a:p>
                  </a:txBody>
                  <a:tcPr marL="0" marR="0" marT="0"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0" marR="0" marT="0" marB="0" anchor="b"/>
                </a:tc>
                <a:tc>
                  <a:txBody>
                    <a:bodyPr/>
                    <a:lstStyle/>
                    <a:p>
                      <a:pPr algn="l" fontAlgn="b"/>
                      <a:r>
                        <a:rPr lang="es-CL" sz="1100" b="0" i="0" u="none" strike="noStrike" dirty="0">
                          <a:solidFill>
                            <a:srgbClr val="000000"/>
                          </a:solidFill>
                          <a:effectLst/>
                          <a:latin typeface="Calibri" panose="020F0502020204030204" pitchFamily="34" charset="0"/>
                        </a:rPr>
                        <a:t>Elaboración Grupal Evaluación Individual</a:t>
                      </a:r>
                    </a:p>
                  </a:txBody>
                  <a:tcPr marL="4763" marR="4763" marT="4763" marB="0" anchor="b"/>
                </a:tc>
                <a:tc>
                  <a:txBody>
                    <a:bodyPr/>
                    <a:lstStyle/>
                    <a:p>
                      <a:pPr algn="l" fontAlgn="b"/>
                      <a:r>
                        <a:rPr lang="es-CL" sz="1100" b="0" i="0" u="none" strike="noStrike" dirty="0">
                          <a:solidFill>
                            <a:srgbClr val="000000"/>
                          </a:solidFill>
                          <a:effectLst/>
                          <a:latin typeface="Calibri" panose="020F0502020204030204" pitchFamily="34" charset="0"/>
                        </a:rPr>
                        <a:t>Método de Caso</a:t>
                      </a:r>
                    </a:p>
                  </a:txBody>
                  <a:tcPr marL="4763" marR="4763" marT="4763" marB="0" anchor="b"/>
                </a:tc>
                <a:tc>
                  <a:txBody>
                    <a:bodyPr/>
                    <a:lstStyle/>
                    <a:p>
                      <a:pPr algn="ctr" fontAlgn="b"/>
                      <a:r>
                        <a:rPr lang="es-CL" sz="1100" b="0" i="0" u="none" strike="noStrike" dirty="0">
                          <a:solidFill>
                            <a:srgbClr val="000000"/>
                          </a:solidFill>
                          <a:effectLst/>
                          <a:latin typeface="Calibri" panose="020F0502020204030204" pitchFamily="34" charset="0"/>
                        </a:rPr>
                        <a:t>2 y 3</a:t>
                      </a:r>
                    </a:p>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76760951"/>
                  </a:ext>
                </a:extLst>
              </a:tr>
              <a:tr h="0">
                <a:tc gridSpan="7">
                  <a:txBody>
                    <a:bodyPr/>
                    <a:lstStyle/>
                    <a:p>
                      <a:pPr algn="ctr" fontAlgn="b"/>
                      <a:r>
                        <a:rPr lang="es-CL" sz="1100" b="0" i="0" u="none" strike="noStrike" dirty="0">
                          <a:solidFill>
                            <a:srgbClr val="000000"/>
                          </a:solidFill>
                          <a:effectLst/>
                          <a:latin typeface="Calibri" panose="020F0502020204030204" pitchFamily="34" charset="0"/>
                        </a:rPr>
                        <a:t>NO HAY EXAMEN PUES ES ASIGNATURA PRÁCTICA( VER DESCRIPTOR)</a:t>
                      </a:r>
                    </a:p>
                  </a:txBody>
                  <a:tcPr marL="0" marR="0" marT="0" marB="0" anchor="b"/>
                </a:tc>
                <a:tc hMerge="1">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tc hMerge="1">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tc hMerge="1">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tc hMerge="1">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tc hMerge="1">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tc hMerge="1">
                  <a:txBody>
                    <a:bodyPr/>
                    <a:lstStyle/>
                    <a:p>
                      <a:pPr algn="ctr" fontAlgn="b"/>
                      <a:endParaRPr lang="es-CL" sz="1100" b="0" i="0" u="none" strike="noStrike" dirty="0">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452838961"/>
                  </a:ext>
                </a:extLst>
              </a:tr>
            </a:tbl>
          </a:graphicData>
        </a:graphic>
      </p:graphicFrame>
    </p:spTree>
    <p:extLst>
      <p:ext uri="{BB962C8B-B14F-4D97-AF65-F5344CB8AC3E}">
        <p14:creationId xmlns:p14="http://schemas.microsoft.com/office/powerpoint/2010/main" val="292759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posición de imagen 6" descr="vista aérea de un chico sentado con su equipo portátil">
            <a:extLst>
              <a:ext uri="{FF2B5EF4-FFF2-40B4-BE49-F238E27FC236}">
                <a16:creationId xmlns:a16="http://schemas.microsoft.com/office/drawing/2014/main" id="{3C2A7DCB-B005-424A-8446-ACA533D0BC8B}"/>
              </a:ext>
            </a:extLst>
          </p:cNvPr>
          <p:cNvPicPr>
            <a:picLocks noGrp="1" noChangeAspect="1"/>
          </p:cNvPicPr>
          <p:nvPr>
            <p:ph type="pic" sz="quarter" idx="10"/>
          </p:nvPr>
        </p:nvPicPr>
        <p:blipFill>
          <a:blip r:embed="rId3" cstate="email">
            <a:extLst>
              <a:ext uri="{28A0092B-C50C-407E-A947-70E740481C1C}">
                <a14:useLocalDpi xmlns:a14="http://schemas.microsoft.com/office/drawing/2010/main"/>
              </a:ext>
            </a:extLst>
          </a:blip>
          <a:srcRect/>
          <a:stretch>
            <a:fillRect/>
          </a:stretch>
        </p:blipFill>
        <p:spPr/>
      </p:pic>
      <p:grpSp>
        <p:nvGrpSpPr>
          <p:cNvPr id="11" name="Grupo 10" descr="elemento decorativo">
            <a:extLst>
              <a:ext uri="{FF2B5EF4-FFF2-40B4-BE49-F238E27FC236}">
                <a16:creationId xmlns:a16="http://schemas.microsoft.com/office/drawing/2014/main" id="{AB025618-C830-4992-9CD3-D9E49BC79E67}"/>
              </a:ext>
            </a:extLst>
          </p:cNvPr>
          <p:cNvGrpSpPr/>
          <p:nvPr/>
        </p:nvGrpSpPr>
        <p:grpSpPr>
          <a:xfrm>
            <a:off x="2619329" y="-5660"/>
            <a:ext cx="7388298" cy="6858000"/>
            <a:chOff x="1826589" y="0"/>
            <a:chExt cx="7388298" cy="6858000"/>
          </a:xfrm>
        </p:grpSpPr>
        <p:sp>
          <p:nvSpPr>
            <p:cNvPr id="10" name="Paralelogramo 9">
              <a:extLst>
                <a:ext uri="{FF2B5EF4-FFF2-40B4-BE49-F238E27FC236}">
                  <a16:creationId xmlns:a16="http://schemas.microsoft.com/office/drawing/2014/main" id="{11E692D4-6AEA-4652-A7AE-A02328258A55}"/>
                </a:ext>
              </a:extLst>
            </p:cNvPr>
            <p:cNvSpPr/>
            <p:nvPr/>
          </p:nvSpPr>
          <p:spPr>
            <a:xfrm>
              <a:off x="2618099" y="0"/>
              <a:ext cx="6596788" cy="6858000"/>
            </a:xfrm>
            <a:prstGeom prst="parallelogram">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9" name="Paralelogramo 8">
              <a:extLst>
                <a:ext uri="{FF2B5EF4-FFF2-40B4-BE49-F238E27FC236}">
                  <a16:creationId xmlns:a16="http://schemas.microsoft.com/office/drawing/2014/main" id="{A134AA32-2418-4A09-9BA8-ED7207AC0D74}"/>
                </a:ext>
              </a:extLst>
            </p:cNvPr>
            <p:cNvSpPr/>
            <p:nvPr/>
          </p:nvSpPr>
          <p:spPr>
            <a:xfrm>
              <a:off x="2340861" y="0"/>
              <a:ext cx="6596788" cy="6858000"/>
            </a:xfrm>
            <a:prstGeom prst="parallelogram">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2" name="Paralelogramo 21">
              <a:extLst>
                <a:ext uri="{FF2B5EF4-FFF2-40B4-BE49-F238E27FC236}">
                  <a16:creationId xmlns:a16="http://schemas.microsoft.com/office/drawing/2014/main" id="{0051AD99-BC4A-487F-BE1C-486FC5B8E9F2}"/>
                </a:ext>
              </a:extLst>
            </p:cNvPr>
            <p:cNvSpPr/>
            <p:nvPr/>
          </p:nvSpPr>
          <p:spPr>
            <a:xfrm>
              <a:off x="1826589" y="0"/>
              <a:ext cx="6596788" cy="6858000"/>
            </a:xfrm>
            <a:prstGeom prst="parallelogram">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44" name="Marcador de número de diapositiva 5">
            <a:extLst>
              <a:ext uri="{FF2B5EF4-FFF2-40B4-BE49-F238E27FC236}">
                <a16:creationId xmlns:a16="http://schemas.microsoft.com/office/drawing/2014/main" id="{11457662-C1A5-4B93-8E30-88025E27C462}"/>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11</a:t>
            </a:fld>
            <a:endParaRPr lang="es-ES" sz="1200">
              <a:solidFill>
                <a:schemeClr val="bg1"/>
              </a:solidFill>
            </a:endParaRPr>
          </a:p>
        </p:txBody>
      </p:sp>
      <p:sp>
        <p:nvSpPr>
          <p:cNvPr id="24" name="Marcador de texto 23">
            <a:extLst>
              <a:ext uri="{FF2B5EF4-FFF2-40B4-BE49-F238E27FC236}">
                <a16:creationId xmlns:a16="http://schemas.microsoft.com/office/drawing/2014/main" id="{C3930A4E-1302-4AC9-86A3-C4E8AF186ED8}"/>
              </a:ext>
            </a:extLst>
          </p:cNvPr>
          <p:cNvSpPr>
            <a:spLocks noGrp="1"/>
          </p:cNvSpPr>
          <p:nvPr>
            <p:ph type="body" sz="quarter" idx="12"/>
          </p:nvPr>
        </p:nvSpPr>
        <p:spPr>
          <a:xfrm>
            <a:off x="556572" y="2717804"/>
            <a:ext cx="6659067" cy="3368675"/>
          </a:xfrm>
        </p:spPr>
        <p:txBody>
          <a:bodyPr rtlCol="0"/>
          <a:lstStyle/>
          <a:p>
            <a:pPr rtl="0"/>
            <a:r>
              <a:rPr lang="es-ES" dirty="0"/>
              <a:t>Se respeta la fecha y hora de entrega. </a:t>
            </a:r>
          </a:p>
          <a:p>
            <a:pPr rtl="0"/>
            <a:r>
              <a:rPr lang="es-ES" dirty="0"/>
              <a:t>Si no entrega una evaluación o no asiste a  una evaluación, debe justificar formalmente por sistema o con jefatura(con la Dirección/Coordinación de Carrera).  La justificación formal, es la única forma de que tenga oportunidad de volver a rendir una evaluación.</a:t>
            </a:r>
          </a:p>
          <a:p>
            <a:pPr rtl="0"/>
            <a:r>
              <a:rPr lang="es-ES" dirty="0"/>
              <a:t>Sólo las evaluaciones justificadas por sistema o jefatura(y aceptada dicha justificación), se tomarán en una nueva fecha o se recibirán en un nuevo plazo.</a:t>
            </a:r>
          </a:p>
          <a:p>
            <a:pPr rtl="0"/>
            <a:r>
              <a:rPr lang="es-ES" dirty="0"/>
              <a:t>Los  notas en el sistema  son individuales, aún cuando en algunos trabajos hay trabajo de equipo y en otros individuales.</a:t>
            </a:r>
          </a:p>
          <a:p>
            <a:pPr rtl="0"/>
            <a:r>
              <a:rPr lang="es-ES" dirty="0"/>
              <a:t>La nota de eventuales disertaciones es individual. Aunque cada individuo colabora con el equipo para presentar el tema.</a:t>
            </a:r>
          </a:p>
          <a:p>
            <a:pPr rtl="0"/>
            <a:r>
              <a:rPr lang="es-ES" dirty="0"/>
              <a:t>Si hay copia, hay mala nota . </a:t>
            </a:r>
          </a:p>
          <a:p>
            <a:pPr rtl="0"/>
            <a:endParaRPr lang="es-ES" dirty="0"/>
          </a:p>
        </p:txBody>
      </p:sp>
      <p:pic>
        <p:nvPicPr>
          <p:cNvPr id="36" name="Marcador de contenido 35" descr="Medalla">
            <a:extLst>
              <a:ext uri="{FF2B5EF4-FFF2-40B4-BE49-F238E27FC236}">
                <a16:creationId xmlns:a16="http://schemas.microsoft.com/office/drawing/2014/main" id="{A960174C-A9DE-472D-BF1C-B13108BD70B7}"/>
              </a:ext>
            </a:extLst>
          </p:cNvPr>
          <p:cNvPicPr>
            <a:picLocks noGrp="1" noChangeAspect="1"/>
          </p:cNvPicPr>
          <p:nvPr>
            <p:ph sz="quarter" idx="14"/>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889267" y="1981200"/>
            <a:ext cx="548640" cy="548640"/>
          </a:xfrm>
        </p:spPr>
      </p:pic>
      <p:sp>
        <p:nvSpPr>
          <p:cNvPr id="4" name="Título 3">
            <a:extLst>
              <a:ext uri="{FF2B5EF4-FFF2-40B4-BE49-F238E27FC236}">
                <a16:creationId xmlns:a16="http://schemas.microsoft.com/office/drawing/2014/main" id="{DFF36EE7-AE57-42F4-ACA9-A328C1F4EA02}"/>
              </a:ext>
            </a:extLst>
          </p:cNvPr>
          <p:cNvSpPr>
            <a:spLocks noGrp="1"/>
          </p:cNvSpPr>
          <p:nvPr>
            <p:ph type="title"/>
          </p:nvPr>
        </p:nvSpPr>
        <p:spPr/>
        <p:txBody>
          <a:bodyPr rtlCol="0"/>
          <a:lstStyle/>
          <a:p>
            <a:pPr rtl="0"/>
            <a:r>
              <a:rPr lang="es-ES" dirty="0"/>
              <a:t>Respecto a las Evaluaciones. </a:t>
            </a:r>
          </a:p>
        </p:txBody>
      </p:sp>
      <p:sp>
        <p:nvSpPr>
          <p:cNvPr id="3" name="Marcador de contenido 2">
            <a:extLst>
              <a:ext uri="{FF2B5EF4-FFF2-40B4-BE49-F238E27FC236}">
                <a16:creationId xmlns:a16="http://schemas.microsoft.com/office/drawing/2014/main" id="{058951B7-25E7-4ECC-942B-A01F59EFEAA3}"/>
              </a:ext>
            </a:extLst>
          </p:cNvPr>
          <p:cNvSpPr>
            <a:spLocks noGrp="1"/>
          </p:cNvSpPr>
          <p:nvPr>
            <p:ph sz="quarter" idx="13"/>
          </p:nvPr>
        </p:nvSpPr>
        <p:spPr/>
        <p:txBody>
          <a:bodyPr/>
          <a:lstStyle/>
          <a:p>
            <a:endParaRPr lang="es-CL"/>
          </a:p>
        </p:txBody>
      </p:sp>
    </p:spTree>
    <p:extLst>
      <p:ext uri="{BB962C8B-B14F-4D97-AF65-F5344CB8AC3E}">
        <p14:creationId xmlns:p14="http://schemas.microsoft.com/office/powerpoint/2010/main" val="23827531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Marcador de posición de imagen 15" descr="chico delante de pilas de biblioteca">
            <a:extLst>
              <a:ext uri="{FF2B5EF4-FFF2-40B4-BE49-F238E27FC236}">
                <a16:creationId xmlns:a16="http://schemas.microsoft.com/office/drawing/2014/main" id="{141CBC39-54B4-4424-84FB-FDAABDFFAE1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6464300" y="0"/>
            <a:ext cx="5727700" cy="6858000"/>
          </a:xfrm>
        </p:spPr>
      </p:pic>
      <p:pic>
        <p:nvPicPr>
          <p:cNvPr id="5" name="Marcador de posición de imagen 4" descr="persona que lee un libro">
            <a:extLst>
              <a:ext uri="{FF2B5EF4-FFF2-40B4-BE49-F238E27FC236}">
                <a16:creationId xmlns:a16="http://schemas.microsoft.com/office/drawing/2014/main" id="{70316739-C7FA-4487-B86B-6CE17B09B020}"/>
              </a:ext>
            </a:extLst>
          </p:cNvPr>
          <p:cNvPicPr>
            <a:picLocks noGrp="1" noChangeAspect="1"/>
          </p:cNvPicPr>
          <p:nvPr>
            <p:ph type="pic" sz="quarter" idx="12"/>
          </p:nvPr>
        </p:nvPicPr>
        <p:blipFill rotWithShape="1">
          <a:blip r:embed="rId4" cstate="email">
            <a:extLst>
              <a:ext uri="{28A0092B-C50C-407E-A947-70E740481C1C}">
                <a14:useLocalDpi xmlns:a14="http://schemas.microsoft.com/office/drawing/2010/main"/>
              </a:ext>
            </a:extLst>
          </a:blip>
          <a:srcRect/>
          <a:stretch/>
        </p:blipFill>
        <p:spPr/>
      </p:pic>
      <p:grpSp>
        <p:nvGrpSpPr>
          <p:cNvPr id="9" name="Grupo 8" descr="elemento decorativo">
            <a:extLst>
              <a:ext uri="{FF2B5EF4-FFF2-40B4-BE49-F238E27FC236}">
                <a16:creationId xmlns:a16="http://schemas.microsoft.com/office/drawing/2014/main" id="{E7969C14-1078-4610-9BC5-74119C9B87BE}"/>
              </a:ext>
            </a:extLst>
          </p:cNvPr>
          <p:cNvGrpSpPr/>
          <p:nvPr/>
        </p:nvGrpSpPr>
        <p:grpSpPr>
          <a:xfrm>
            <a:off x="0" y="3808320"/>
            <a:ext cx="7833208" cy="2547440"/>
            <a:chOff x="0" y="3808320"/>
            <a:chExt cx="7833208" cy="2547440"/>
          </a:xfrm>
        </p:grpSpPr>
        <p:sp>
          <p:nvSpPr>
            <p:cNvPr id="10" name="Forma libre: Forma 9">
              <a:extLst>
                <a:ext uri="{FF2B5EF4-FFF2-40B4-BE49-F238E27FC236}">
                  <a16:creationId xmlns:a16="http://schemas.microsoft.com/office/drawing/2014/main" id="{E531D018-EFA3-4346-AB80-7CE436393D9E}"/>
                </a:ext>
              </a:extLst>
            </p:cNvPr>
            <p:cNvSpPr/>
            <p:nvPr/>
          </p:nvSpPr>
          <p:spPr>
            <a:xfrm>
              <a:off x="0" y="3808320"/>
              <a:ext cx="7833208" cy="2547440"/>
            </a:xfrm>
            <a:custGeom>
              <a:avLst/>
              <a:gdLst>
                <a:gd name="connsiteX0" fmla="*/ 0 w 7833208"/>
                <a:gd name="connsiteY0" fmla="*/ 0 h 2547440"/>
                <a:gd name="connsiteX1" fmla="*/ 7833208 w 7833208"/>
                <a:gd name="connsiteY1" fmla="*/ 0 h 2547440"/>
                <a:gd name="connsiteX2" fmla="*/ 7135846 w 7833208"/>
                <a:gd name="connsiteY2" fmla="*/ 2547440 h 2547440"/>
                <a:gd name="connsiteX3" fmla="*/ 0 w 7833208"/>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833208" h="2547440">
                  <a:moveTo>
                    <a:pt x="0" y="0"/>
                  </a:moveTo>
                  <a:lnTo>
                    <a:pt x="7833208" y="0"/>
                  </a:lnTo>
                  <a:lnTo>
                    <a:pt x="7135846" y="2547440"/>
                  </a:lnTo>
                  <a:lnTo>
                    <a:pt x="0" y="254744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1" name="Forma libre: Forma 10">
              <a:extLst>
                <a:ext uri="{FF2B5EF4-FFF2-40B4-BE49-F238E27FC236}">
                  <a16:creationId xmlns:a16="http://schemas.microsoft.com/office/drawing/2014/main" id="{FA9D7AC8-80D5-49DC-A585-FCFFA6CA4B66}"/>
                </a:ext>
              </a:extLst>
            </p:cNvPr>
            <p:cNvSpPr/>
            <p:nvPr/>
          </p:nvSpPr>
          <p:spPr>
            <a:xfrm>
              <a:off x="1" y="3808320"/>
              <a:ext cx="7692571" cy="2547440"/>
            </a:xfrm>
            <a:custGeom>
              <a:avLst/>
              <a:gdLst>
                <a:gd name="connsiteX0" fmla="*/ 0 w 7692571"/>
                <a:gd name="connsiteY0" fmla="*/ 0 h 2547440"/>
                <a:gd name="connsiteX1" fmla="*/ 7692571 w 7692571"/>
                <a:gd name="connsiteY1" fmla="*/ 0 h 2547440"/>
                <a:gd name="connsiteX2" fmla="*/ 6995209 w 7692571"/>
                <a:gd name="connsiteY2" fmla="*/ 2547440 h 2547440"/>
                <a:gd name="connsiteX3" fmla="*/ 0 w 7692571"/>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692571" h="2547440">
                  <a:moveTo>
                    <a:pt x="0" y="0"/>
                  </a:moveTo>
                  <a:lnTo>
                    <a:pt x="7692571" y="0"/>
                  </a:lnTo>
                  <a:lnTo>
                    <a:pt x="6995209" y="2547440"/>
                  </a:lnTo>
                  <a:lnTo>
                    <a:pt x="0" y="254744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4" name="Marcador de texto 33">
            <a:extLst>
              <a:ext uri="{FF2B5EF4-FFF2-40B4-BE49-F238E27FC236}">
                <a16:creationId xmlns:a16="http://schemas.microsoft.com/office/drawing/2014/main" id="{859D862E-AE8E-482F-9E23-3C096FF03E54}"/>
              </a:ext>
            </a:extLst>
          </p:cNvPr>
          <p:cNvSpPr>
            <a:spLocks noGrp="1"/>
          </p:cNvSpPr>
          <p:nvPr>
            <p:ph type="body" sz="quarter" idx="11"/>
          </p:nvPr>
        </p:nvSpPr>
        <p:spPr/>
        <p:txBody>
          <a:bodyPr rtlCol="0"/>
          <a:lstStyle/>
          <a:p>
            <a:pPr marL="0" indent="0" rtl="0">
              <a:buNone/>
            </a:pPr>
            <a:r>
              <a:rPr lang="es-ES" dirty="0">
                <a:solidFill>
                  <a:schemeClr val="bg1"/>
                </a:solidFill>
              </a:rPr>
              <a:t>Hay muchos libros y material  que le pueden servir de apoyo. Incluyendo el material mencionado en la Bibliografía de la Asignatura. </a:t>
            </a:r>
          </a:p>
          <a:p>
            <a:pPr marL="0" indent="0" rtl="0">
              <a:buNone/>
            </a:pPr>
            <a:r>
              <a:rPr lang="es-ES" dirty="0">
                <a:solidFill>
                  <a:schemeClr val="bg1"/>
                </a:solidFill>
              </a:rPr>
              <a:t>Recuerde revisar la normativa APA, sobre todo respecto a citas y referencias Bibliográficas.</a:t>
            </a:r>
          </a:p>
        </p:txBody>
      </p:sp>
      <p:sp>
        <p:nvSpPr>
          <p:cNvPr id="33" name="Título 32">
            <a:extLst>
              <a:ext uri="{FF2B5EF4-FFF2-40B4-BE49-F238E27FC236}">
                <a16:creationId xmlns:a16="http://schemas.microsoft.com/office/drawing/2014/main" id="{18CDD97B-6E25-4FB4-B239-493E54AA0830}"/>
              </a:ext>
            </a:extLst>
          </p:cNvPr>
          <p:cNvSpPr>
            <a:spLocks noGrp="1"/>
          </p:cNvSpPr>
          <p:nvPr>
            <p:ph type="title"/>
          </p:nvPr>
        </p:nvSpPr>
        <p:spPr/>
        <p:txBody>
          <a:bodyPr rtlCol="0"/>
          <a:lstStyle/>
          <a:p>
            <a:pPr rtl="0"/>
            <a:r>
              <a:rPr lang="es-ES" dirty="0">
                <a:solidFill>
                  <a:schemeClr val="bg1"/>
                </a:solidFill>
              </a:rPr>
              <a:t>NO OLVIDE REVISAR LA BIBLIOTECA INACAP. </a:t>
            </a:r>
          </a:p>
        </p:txBody>
      </p:sp>
      <p:sp>
        <p:nvSpPr>
          <p:cNvPr id="12" name="Marcador de número de diapositiva 5">
            <a:extLst>
              <a:ext uri="{FF2B5EF4-FFF2-40B4-BE49-F238E27FC236}">
                <a16:creationId xmlns:a16="http://schemas.microsoft.com/office/drawing/2014/main" id="{EC784E4D-7E61-4FDC-AD6A-E38867722409}"/>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12</a:t>
            </a:fld>
            <a:endParaRPr lang="es-ES" sz="1200">
              <a:solidFill>
                <a:schemeClr val="bg1"/>
              </a:solidFill>
            </a:endParaRPr>
          </a:p>
        </p:txBody>
      </p:sp>
    </p:spTree>
    <p:extLst>
      <p:ext uri="{BB962C8B-B14F-4D97-AF65-F5344CB8AC3E}">
        <p14:creationId xmlns:p14="http://schemas.microsoft.com/office/powerpoint/2010/main" val="2045927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Marcador de posición de imagen 12" descr="personas riéndose frente a la pantalla de un portátil">
            <a:extLst>
              <a:ext uri="{FF2B5EF4-FFF2-40B4-BE49-F238E27FC236}">
                <a16:creationId xmlns:a16="http://schemas.microsoft.com/office/drawing/2014/main" id="{9402120B-1989-41A6-9ED1-21A56316A60D}"/>
              </a:ext>
            </a:extLst>
          </p:cNvPr>
          <p:cNvPicPr>
            <a:picLocks noGrp="1" noChangeAspect="1"/>
          </p:cNvPicPr>
          <p:nvPr>
            <p:ph type="pic" sz="quarter" idx="12"/>
          </p:nvPr>
        </p:nvPicPr>
        <p:blipFill rotWithShape="1">
          <a:blip r:embed="rId3" cstate="email">
            <a:extLst>
              <a:ext uri="{28A0092B-C50C-407E-A947-70E740481C1C}">
                <a14:useLocalDpi xmlns:a14="http://schemas.microsoft.com/office/drawing/2010/main"/>
              </a:ext>
            </a:extLst>
          </a:blip>
          <a:srcRect/>
          <a:stretch/>
        </p:blipFill>
        <p:spPr>
          <a:xfrm>
            <a:off x="0" y="0"/>
            <a:ext cx="8087304" cy="6858000"/>
          </a:xfrm>
        </p:spPr>
      </p:pic>
      <p:pic>
        <p:nvPicPr>
          <p:cNvPr id="5" name="Marcador de posición de imagen 4" descr="grupo de alumnos en la graduación">
            <a:extLst>
              <a:ext uri="{FF2B5EF4-FFF2-40B4-BE49-F238E27FC236}">
                <a16:creationId xmlns:a16="http://schemas.microsoft.com/office/drawing/2014/main" id="{BD0958B7-E663-4510-9C53-EE09FEEB7365}"/>
              </a:ext>
            </a:extLst>
          </p:cNvPr>
          <p:cNvPicPr>
            <a:picLocks noGrp="1" noChangeAspect="1"/>
          </p:cNvPicPr>
          <p:nvPr>
            <p:ph type="pic" sz="quarter" idx="13"/>
          </p:nvPr>
        </p:nvPicPr>
        <p:blipFill rotWithShape="1">
          <a:blip r:embed="rId4" cstate="email">
            <a:extLst>
              <a:ext uri="{28A0092B-C50C-407E-A947-70E740481C1C}">
                <a14:useLocalDpi xmlns:a14="http://schemas.microsoft.com/office/drawing/2010/main"/>
              </a:ext>
            </a:extLst>
          </a:blip>
          <a:srcRect/>
          <a:stretch/>
        </p:blipFill>
        <p:spPr>
          <a:xfrm>
            <a:off x="6464300" y="0"/>
            <a:ext cx="5727700" cy="6858000"/>
          </a:xfrm>
        </p:spPr>
      </p:pic>
      <p:grpSp>
        <p:nvGrpSpPr>
          <p:cNvPr id="9" name="Grupo 8" descr="elemento decorativo">
            <a:extLst>
              <a:ext uri="{FF2B5EF4-FFF2-40B4-BE49-F238E27FC236}">
                <a16:creationId xmlns:a16="http://schemas.microsoft.com/office/drawing/2014/main" id="{E7969C14-1078-4610-9BC5-74119C9B87BE}"/>
              </a:ext>
            </a:extLst>
          </p:cNvPr>
          <p:cNvGrpSpPr/>
          <p:nvPr/>
        </p:nvGrpSpPr>
        <p:grpSpPr>
          <a:xfrm>
            <a:off x="-107879" y="3808320"/>
            <a:ext cx="7833208" cy="2547440"/>
            <a:chOff x="0" y="3808320"/>
            <a:chExt cx="7833208" cy="2547440"/>
          </a:xfrm>
        </p:grpSpPr>
        <p:sp>
          <p:nvSpPr>
            <p:cNvPr id="10" name="Forma libre: Forma 9">
              <a:extLst>
                <a:ext uri="{FF2B5EF4-FFF2-40B4-BE49-F238E27FC236}">
                  <a16:creationId xmlns:a16="http://schemas.microsoft.com/office/drawing/2014/main" id="{E531D018-EFA3-4346-AB80-7CE436393D9E}"/>
                </a:ext>
              </a:extLst>
            </p:cNvPr>
            <p:cNvSpPr/>
            <p:nvPr/>
          </p:nvSpPr>
          <p:spPr>
            <a:xfrm>
              <a:off x="0" y="3808320"/>
              <a:ext cx="7833208" cy="2547440"/>
            </a:xfrm>
            <a:custGeom>
              <a:avLst/>
              <a:gdLst>
                <a:gd name="connsiteX0" fmla="*/ 0 w 7833208"/>
                <a:gd name="connsiteY0" fmla="*/ 0 h 2547440"/>
                <a:gd name="connsiteX1" fmla="*/ 7833208 w 7833208"/>
                <a:gd name="connsiteY1" fmla="*/ 0 h 2547440"/>
                <a:gd name="connsiteX2" fmla="*/ 7135846 w 7833208"/>
                <a:gd name="connsiteY2" fmla="*/ 2547440 h 2547440"/>
                <a:gd name="connsiteX3" fmla="*/ 0 w 7833208"/>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833208" h="2547440">
                  <a:moveTo>
                    <a:pt x="0" y="0"/>
                  </a:moveTo>
                  <a:lnTo>
                    <a:pt x="7833208" y="0"/>
                  </a:lnTo>
                  <a:lnTo>
                    <a:pt x="7135846" y="2547440"/>
                  </a:lnTo>
                  <a:lnTo>
                    <a:pt x="0" y="254744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1" name="Forma libre: Forma 10">
              <a:extLst>
                <a:ext uri="{FF2B5EF4-FFF2-40B4-BE49-F238E27FC236}">
                  <a16:creationId xmlns:a16="http://schemas.microsoft.com/office/drawing/2014/main" id="{FA9D7AC8-80D5-49DC-A585-FCFFA6CA4B66}"/>
                </a:ext>
              </a:extLst>
            </p:cNvPr>
            <p:cNvSpPr/>
            <p:nvPr/>
          </p:nvSpPr>
          <p:spPr>
            <a:xfrm>
              <a:off x="1" y="3808320"/>
              <a:ext cx="7692571" cy="2547440"/>
            </a:xfrm>
            <a:custGeom>
              <a:avLst/>
              <a:gdLst>
                <a:gd name="connsiteX0" fmla="*/ 0 w 7692571"/>
                <a:gd name="connsiteY0" fmla="*/ 0 h 2547440"/>
                <a:gd name="connsiteX1" fmla="*/ 7692571 w 7692571"/>
                <a:gd name="connsiteY1" fmla="*/ 0 h 2547440"/>
                <a:gd name="connsiteX2" fmla="*/ 6995209 w 7692571"/>
                <a:gd name="connsiteY2" fmla="*/ 2547440 h 2547440"/>
                <a:gd name="connsiteX3" fmla="*/ 0 w 7692571"/>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692571" h="2547440">
                  <a:moveTo>
                    <a:pt x="0" y="0"/>
                  </a:moveTo>
                  <a:lnTo>
                    <a:pt x="7692571" y="0"/>
                  </a:lnTo>
                  <a:lnTo>
                    <a:pt x="6995209" y="2547440"/>
                  </a:lnTo>
                  <a:lnTo>
                    <a:pt x="0" y="254744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4" name="Marcador de texto 33">
            <a:extLst>
              <a:ext uri="{FF2B5EF4-FFF2-40B4-BE49-F238E27FC236}">
                <a16:creationId xmlns:a16="http://schemas.microsoft.com/office/drawing/2014/main" id="{859D862E-AE8E-482F-9E23-3C096FF03E54}"/>
              </a:ext>
            </a:extLst>
          </p:cNvPr>
          <p:cNvSpPr>
            <a:spLocks noGrp="1"/>
          </p:cNvSpPr>
          <p:nvPr>
            <p:ph type="body" sz="quarter" idx="11"/>
          </p:nvPr>
        </p:nvSpPr>
        <p:spPr>
          <a:xfrm>
            <a:off x="292308" y="4519534"/>
            <a:ext cx="6648138" cy="1533413"/>
          </a:xfrm>
        </p:spPr>
        <p:txBody>
          <a:bodyPr rtlCol="0"/>
          <a:lstStyle/>
          <a:p>
            <a:pPr rtl="0"/>
            <a:r>
              <a:rPr lang="es-ES" b="1" dirty="0"/>
              <a:t>3 integrantes por Equipo, todos pertenecientes a esta sección(no más), (no menos).</a:t>
            </a:r>
          </a:p>
          <a:p>
            <a:pPr rtl="0"/>
            <a:r>
              <a:rPr lang="es-ES" b="1" dirty="0"/>
              <a:t>Si ustedes no eligen equipo en la primera clase, la docente asignará los equipos.</a:t>
            </a:r>
          </a:p>
          <a:p>
            <a:pPr rtl="0"/>
            <a:r>
              <a:rPr lang="es-ES" b="1" dirty="0"/>
              <a:t>Durante el semestre pueden cambiar de equipo, siempre y cuando se formalice con la docente este cambio.</a:t>
            </a:r>
          </a:p>
        </p:txBody>
      </p:sp>
      <p:sp>
        <p:nvSpPr>
          <p:cNvPr id="33" name="Título 32">
            <a:extLst>
              <a:ext uri="{FF2B5EF4-FFF2-40B4-BE49-F238E27FC236}">
                <a16:creationId xmlns:a16="http://schemas.microsoft.com/office/drawing/2014/main" id="{18CDD97B-6E25-4FB4-B239-493E54AA0830}"/>
              </a:ext>
            </a:extLst>
          </p:cNvPr>
          <p:cNvSpPr>
            <a:spLocks noGrp="1"/>
          </p:cNvSpPr>
          <p:nvPr>
            <p:ph type="title"/>
          </p:nvPr>
        </p:nvSpPr>
        <p:spPr/>
        <p:txBody>
          <a:bodyPr rtlCol="0"/>
          <a:lstStyle/>
          <a:p>
            <a:pPr rtl="0"/>
            <a:r>
              <a:rPr lang="es-ES" dirty="0">
                <a:solidFill>
                  <a:schemeClr val="bg1"/>
                </a:solidFill>
              </a:rPr>
              <a:t>EQUIPOS </a:t>
            </a:r>
          </a:p>
        </p:txBody>
      </p:sp>
      <p:sp>
        <p:nvSpPr>
          <p:cNvPr id="12" name="Marcador de número de diapositiva 5">
            <a:extLst>
              <a:ext uri="{FF2B5EF4-FFF2-40B4-BE49-F238E27FC236}">
                <a16:creationId xmlns:a16="http://schemas.microsoft.com/office/drawing/2014/main" id="{B7F99E8F-CFBF-4A36-93EC-B66007DF4F2C}"/>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13</a:t>
            </a:fld>
            <a:endParaRPr lang="es-ES" sz="1200">
              <a:solidFill>
                <a:schemeClr val="bg1"/>
              </a:solidFill>
            </a:endParaRPr>
          </a:p>
        </p:txBody>
      </p:sp>
    </p:spTree>
    <p:extLst>
      <p:ext uri="{BB962C8B-B14F-4D97-AF65-F5344CB8AC3E}">
        <p14:creationId xmlns:p14="http://schemas.microsoft.com/office/powerpoint/2010/main" val="20220264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Marcador de posición de imagen 12" descr="vista aérea de escalera en espiral">
            <a:extLst>
              <a:ext uri="{FF2B5EF4-FFF2-40B4-BE49-F238E27FC236}">
                <a16:creationId xmlns:a16="http://schemas.microsoft.com/office/drawing/2014/main" id="{FEB910A3-4C94-4A0C-AC72-88985A7BA967}"/>
              </a:ext>
            </a:extLst>
          </p:cNvPr>
          <p:cNvPicPr>
            <a:picLocks noGrp="1" noChangeAspect="1"/>
          </p:cNvPicPr>
          <p:nvPr>
            <p:ph type="pic" sz="quarter" idx="13"/>
          </p:nvPr>
        </p:nvPicPr>
        <p:blipFill rotWithShape="1">
          <a:blip r:embed="rId3" cstate="email">
            <a:extLst>
              <a:ext uri="{28A0092B-C50C-407E-A947-70E740481C1C}">
                <a14:useLocalDpi xmlns:a14="http://schemas.microsoft.com/office/drawing/2010/main"/>
              </a:ext>
            </a:extLst>
          </a:blip>
          <a:srcRect/>
          <a:stretch/>
        </p:blipFill>
        <p:spPr>
          <a:xfrm>
            <a:off x="6524261" y="0"/>
            <a:ext cx="5727700" cy="6858000"/>
          </a:xfrm>
        </p:spPr>
      </p:pic>
      <p:pic>
        <p:nvPicPr>
          <p:cNvPr id="6" name="Marcador de posición de imagen 5" descr="libro abierto con público viendo una obra en segundo plano">
            <a:extLst>
              <a:ext uri="{FF2B5EF4-FFF2-40B4-BE49-F238E27FC236}">
                <a16:creationId xmlns:a16="http://schemas.microsoft.com/office/drawing/2014/main" id="{F3CDF219-49E5-41A1-BBF1-50A401635A27}"/>
              </a:ext>
            </a:extLst>
          </p:cNvPr>
          <p:cNvPicPr>
            <a:picLocks noGrp="1" noChangeAspect="1"/>
          </p:cNvPicPr>
          <p:nvPr>
            <p:ph type="pic" sz="quarter" idx="12"/>
          </p:nvPr>
        </p:nvPicPr>
        <p:blipFill>
          <a:blip r:embed="rId4" cstate="email">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a:ext>
            </a:extLst>
          </a:blip>
          <a:srcRect/>
          <a:stretch>
            <a:fillRect/>
          </a:stretch>
        </p:blipFill>
        <p:spPr/>
      </p:pic>
      <p:sp>
        <p:nvSpPr>
          <p:cNvPr id="34" name="Marcador de texto 33">
            <a:extLst>
              <a:ext uri="{FF2B5EF4-FFF2-40B4-BE49-F238E27FC236}">
                <a16:creationId xmlns:a16="http://schemas.microsoft.com/office/drawing/2014/main" id="{859D862E-AE8E-482F-9E23-3C096FF03E54}"/>
              </a:ext>
            </a:extLst>
          </p:cNvPr>
          <p:cNvSpPr>
            <a:spLocks noGrp="1"/>
          </p:cNvSpPr>
          <p:nvPr>
            <p:ph type="body" sz="quarter" idx="11"/>
          </p:nvPr>
        </p:nvSpPr>
        <p:spPr>
          <a:xfrm>
            <a:off x="759324" y="4775455"/>
            <a:ext cx="5005614" cy="1413889"/>
          </a:xfrm>
        </p:spPr>
        <p:txBody>
          <a:bodyPr rtlCol="0"/>
          <a:lstStyle/>
          <a:p>
            <a:pPr rtl="0"/>
            <a:r>
              <a:rPr lang="es-ES" sz="2400" dirty="0">
                <a:solidFill>
                  <a:schemeClr val="bg1"/>
                </a:solidFill>
              </a:rPr>
              <a:t>Que tengan un excelente semestre</a:t>
            </a:r>
          </a:p>
        </p:txBody>
      </p:sp>
      <p:sp>
        <p:nvSpPr>
          <p:cNvPr id="33" name="Título 32">
            <a:extLst>
              <a:ext uri="{FF2B5EF4-FFF2-40B4-BE49-F238E27FC236}">
                <a16:creationId xmlns:a16="http://schemas.microsoft.com/office/drawing/2014/main" id="{18CDD97B-6E25-4FB4-B239-493E54AA0830}"/>
              </a:ext>
            </a:extLst>
          </p:cNvPr>
          <p:cNvSpPr>
            <a:spLocks noGrp="1"/>
          </p:cNvSpPr>
          <p:nvPr>
            <p:ph type="title"/>
          </p:nvPr>
        </p:nvSpPr>
        <p:spPr>
          <a:xfrm>
            <a:off x="5123016" y="2815119"/>
            <a:ext cx="1089448" cy="2361574"/>
          </a:xfrm>
        </p:spPr>
        <p:txBody>
          <a:bodyPr rtlCol="0"/>
          <a:lstStyle/>
          <a:p>
            <a:pPr rtl="0"/>
            <a:r>
              <a:rPr lang="es-ES" sz="8000" dirty="0">
                <a:solidFill>
                  <a:schemeClr val="bg1"/>
                </a:solidFill>
                <a:sym typeface="Wingdings" panose="05000000000000000000" pitchFamily="2" charset="2"/>
              </a:rPr>
              <a:t></a:t>
            </a:r>
            <a:br>
              <a:rPr lang="es-ES" dirty="0">
                <a:solidFill>
                  <a:schemeClr val="bg1"/>
                </a:solidFill>
                <a:sym typeface="Wingdings" panose="05000000000000000000" pitchFamily="2" charset="2"/>
              </a:rPr>
            </a:br>
            <a:endParaRPr lang="es-ES" dirty="0">
              <a:solidFill>
                <a:schemeClr val="bg1"/>
              </a:solidFill>
            </a:endParaRPr>
          </a:p>
        </p:txBody>
      </p:sp>
      <p:sp>
        <p:nvSpPr>
          <p:cNvPr id="8" name="Rectángulo 7" descr="elemento decorativo">
            <a:extLst>
              <a:ext uri="{FF2B5EF4-FFF2-40B4-BE49-F238E27FC236}">
                <a16:creationId xmlns:a16="http://schemas.microsoft.com/office/drawing/2014/main" id="{4E4A96D9-2D70-4D9E-B61C-9B23F3FD5161}"/>
              </a:ext>
            </a:extLst>
          </p:cNvPr>
          <p:cNvSpPr/>
          <p:nvPr/>
        </p:nvSpPr>
        <p:spPr>
          <a:xfrm>
            <a:off x="0" y="6355760"/>
            <a:ext cx="1219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7" name="Marcador de número de diapositiva 5">
            <a:extLst>
              <a:ext uri="{FF2B5EF4-FFF2-40B4-BE49-F238E27FC236}">
                <a16:creationId xmlns:a16="http://schemas.microsoft.com/office/drawing/2014/main" id="{D65CFEB2-BC19-4647-937B-40854EE88A8C}"/>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14</a:t>
            </a:fld>
            <a:endParaRPr lang="es-ES" sz="1200">
              <a:solidFill>
                <a:schemeClr val="bg1"/>
              </a:solidFill>
            </a:endParaRPr>
          </a:p>
        </p:txBody>
      </p:sp>
      <p:sp>
        <p:nvSpPr>
          <p:cNvPr id="9" name="Título 3">
            <a:extLst>
              <a:ext uri="{FF2B5EF4-FFF2-40B4-BE49-F238E27FC236}">
                <a16:creationId xmlns:a16="http://schemas.microsoft.com/office/drawing/2014/main" id="{0527BD40-E300-4F63-B06C-E6D877B7309A}"/>
              </a:ext>
            </a:extLst>
          </p:cNvPr>
          <p:cNvSpPr txBox="1">
            <a:spLocks/>
          </p:cNvSpPr>
          <p:nvPr/>
        </p:nvSpPr>
        <p:spPr>
          <a:xfrm>
            <a:off x="633186" y="557439"/>
            <a:ext cx="10206264" cy="830997"/>
          </a:xfrm>
          <a:prstGeom prst="rect">
            <a:avLst/>
          </a:prstGeom>
        </p:spPr>
        <p:txBody>
          <a:bodyPr vert="horz" wrap="square" lIns="0" tIns="45720" rIns="91440" bIns="45720" rtlCol="0" anchor="t">
            <a:noAutofit/>
          </a:bodyPr>
          <a:lstStyle>
            <a:lvl1pPr marL="0" indent="0" algn="l" defTabSz="914400" rtl="0" eaLnBrk="1" latinLnBrk="0" hangingPunct="1">
              <a:lnSpc>
                <a:spcPct val="90000"/>
              </a:lnSpc>
              <a:spcBef>
                <a:spcPct val="0"/>
              </a:spcBef>
              <a:buFont typeface="Arial" panose="020B0604020202020204" pitchFamily="34" charset="0"/>
              <a:buNone/>
              <a:defRPr lang="en-GB" sz="2400" kern="1200" dirty="0">
                <a:solidFill>
                  <a:schemeClr val="tx1"/>
                </a:solidFill>
                <a:latin typeface="Corbel" panose="020B0503020204020204" pitchFamily="34" charset="0"/>
                <a:ea typeface="+mj-ea"/>
                <a:cs typeface="+mj-cs"/>
              </a:defRPr>
            </a:lvl1pPr>
          </a:lstStyle>
          <a:p>
            <a:pPr algn="ctr"/>
            <a:r>
              <a:rPr lang="es-ES" sz="4400" b="1" dirty="0">
                <a:solidFill>
                  <a:schemeClr val="bg1"/>
                </a:solidFill>
              </a:rPr>
              <a:t>Bienvenidos al Semestre Otoño 2022</a:t>
            </a:r>
          </a:p>
        </p:txBody>
      </p:sp>
    </p:spTree>
    <p:extLst>
      <p:ext uri="{BB962C8B-B14F-4D97-AF65-F5344CB8AC3E}">
        <p14:creationId xmlns:p14="http://schemas.microsoft.com/office/powerpoint/2010/main" val="3077312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posición de imagen 5" descr="Un grupo de personas sentados alrededor de una mesa de madera&#10;">
            <a:extLst>
              <a:ext uri="{FF2B5EF4-FFF2-40B4-BE49-F238E27FC236}">
                <a16:creationId xmlns:a16="http://schemas.microsoft.com/office/drawing/2014/main" id="{D48306FF-9A46-43AC-BC11-DE5D9F2D1836}"/>
              </a:ext>
            </a:extLst>
          </p:cNvPr>
          <p:cNvPicPr>
            <a:picLocks noGrp="1" noChangeAspect="1"/>
          </p:cNvPicPr>
          <p:nvPr>
            <p:ph type="pic" sz="quarter" idx="10"/>
          </p:nvPr>
        </p:nvPicPr>
        <p:blipFill rotWithShape="1">
          <a:blip r:embed="rId3" cstate="email">
            <a:extLst>
              <a:ext uri="{28A0092B-C50C-407E-A947-70E740481C1C}">
                <a14:useLocalDpi xmlns:a14="http://schemas.microsoft.com/office/drawing/2010/main"/>
              </a:ext>
            </a:extLst>
          </a:blip>
          <a:srcRect/>
          <a:stretch/>
        </p:blipFill>
        <p:spPr>
          <a:xfrm>
            <a:off x="1" y="308225"/>
            <a:ext cx="12192000" cy="6858000"/>
          </a:xfrm>
        </p:spPr>
      </p:pic>
      <p:sp>
        <p:nvSpPr>
          <p:cNvPr id="52" name="Rectángulo 51" descr="elemento decorativo">
            <a:extLst>
              <a:ext uri="{FF2B5EF4-FFF2-40B4-BE49-F238E27FC236}">
                <a16:creationId xmlns:a16="http://schemas.microsoft.com/office/drawing/2014/main" id="{31664CF3-C0D1-4769-8E59-8694AF07951A}"/>
              </a:ext>
            </a:extLst>
          </p:cNvPr>
          <p:cNvSpPr/>
          <p:nvPr/>
        </p:nvSpPr>
        <p:spPr>
          <a:xfrm>
            <a:off x="1" y="-672325"/>
            <a:ext cx="12191999" cy="6857999"/>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42" name="Título 41">
            <a:extLst>
              <a:ext uri="{FF2B5EF4-FFF2-40B4-BE49-F238E27FC236}">
                <a16:creationId xmlns:a16="http://schemas.microsoft.com/office/drawing/2014/main" id="{72FCEAE4-FA74-4446-B2F5-9AFA2DA139A2}"/>
              </a:ext>
            </a:extLst>
          </p:cNvPr>
          <p:cNvSpPr>
            <a:spLocks noGrp="1"/>
          </p:cNvSpPr>
          <p:nvPr>
            <p:ph type="ctrTitle"/>
          </p:nvPr>
        </p:nvSpPr>
        <p:spPr>
          <a:xfrm>
            <a:off x="517004" y="1948056"/>
            <a:ext cx="6418052" cy="879913"/>
          </a:xfrm>
        </p:spPr>
        <p:txBody>
          <a:bodyPr rtlCol="0"/>
          <a:lstStyle/>
          <a:p>
            <a:pPr rtl="0"/>
            <a:r>
              <a:rPr lang="es-ES" b="0" dirty="0"/>
              <a:t>Docente (Sede Valparaíso)</a:t>
            </a:r>
          </a:p>
        </p:txBody>
      </p:sp>
      <p:sp>
        <p:nvSpPr>
          <p:cNvPr id="80" name="Marcador de texto 79">
            <a:extLst>
              <a:ext uri="{FF2B5EF4-FFF2-40B4-BE49-F238E27FC236}">
                <a16:creationId xmlns:a16="http://schemas.microsoft.com/office/drawing/2014/main" id="{40F0AA8D-0756-4350-8005-9BCD0DDB3B92}"/>
              </a:ext>
            </a:extLst>
          </p:cNvPr>
          <p:cNvSpPr>
            <a:spLocks noGrp="1"/>
          </p:cNvSpPr>
          <p:nvPr>
            <p:ph type="body" sz="quarter" idx="15"/>
          </p:nvPr>
        </p:nvSpPr>
        <p:spPr/>
        <p:txBody>
          <a:bodyPr rtlCol="0"/>
          <a:lstStyle/>
          <a:p>
            <a:pPr rtl="0"/>
            <a:r>
              <a:rPr lang="es-ES" sz="2000" dirty="0"/>
              <a:t>Sra. Jocelyn González Cortés</a:t>
            </a:r>
          </a:p>
        </p:txBody>
      </p:sp>
      <p:sp>
        <p:nvSpPr>
          <p:cNvPr id="86" name="Marcador de texto 85">
            <a:extLst>
              <a:ext uri="{FF2B5EF4-FFF2-40B4-BE49-F238E27FC236}">
                <a16:creationId xmlns:a16="http://schemas.microsoft.com/office/drawing/2014/main" id="{60CCF183-9FEB-4677-9379-BC01A7251D2C}"/>
              </a:ext>
            </a:extLst>
          </p:cNvPr>
          <p:cNvSpPr>
            <a:spLocks noGrp="1"/>
          </p:cNvSpPr>
          <p:nvPr>
            <p:ph type="body" sz="quarter" idx="16"/>
          </p:nvPr>
        </p:nvSpPr>
        <p:spPr>
          <a:xfrm>
            <a:off x="1359075" y="4175018"/>
            <a:ext cx="3695206" cy="1506254"/>
          </a:xfrm>
        </p:spPr>
        <p:txBody>
          <a:bodyPr rtlCol="0"/>
          <a:lstStyle/>
          <a:p>
            <a:pPr rtl="0"/>
            <a:r>
              <a:rPr lang="es-ES" dirty="0"/>
              <a:t>Ingeniero en Informática</a:t>
            </a:r>
          </a:p>
          <a:p>
            <a:pPr rtl="0"/>
            <a:r>
              <a:rPr lang="es-ES" dirty="0"/>
              <a:t>Magister en Docencia para la Educación Superior</a:t>
            </a:r>
          </a:p>
          <a:p>
            <a:pPr rtl="0"/>
            <a:r>
              <a:rPr lang="es-ES" dirty="0"/>
              <a:t>Magister en Administración de Tecnologías de Información</a:t>
            </a:r>
          </a:p>
        </p:txBody>
      </p:sp>
      <p:sp>
        <p:nvSpPr>
          <p:cNvPr id="87" name="Marcador de texto 86">
            <a:extLst>
              <a:ext uri="{FF2B5EF4-FFF2-40B4-BE49-F238E27FC236}">
                <a16:creationId xmlns:a16="http://schemas.microsoft.com/office/drawing/2014/main" id="{DF3FE72B-F9BD-472F-A413-71BEEF95F43B}"/>
              </a:ext>
            </a:extLst>
          </p:cNvPr>
          <p:cNvSpPr>
            <a:spLocks noGrp="1"/>
          </p:cNvSpPr>
          <p:nvPr>
            <p:ph type="body" sz="quarter" idx="17"/>
          </p:nvPr>
        </p:nvSpPr>
        <p:spPr>
          <a:xfrm>
            <a:off x="1209960" y="5809619"/>
            <a:ext cx="3695206" cy="276999"/>
          </a:xfrm>
        </p:spPr>
        <p:txBody>
          <a:bodyPr rtlCol="0"/>
          <a:lstStyle/>
          <a:p>
            <a:pPr rtl="0"/>
            <a:r>
              <a:rPr lang="es-ES" dirty="0"/>
              <a:t>jocelyn.gonzalez@inacapmail.cl</a:t>
            </a:r>
          </a:p>
        </p:txBody>
      </p:sp>
      <p:pic>
        <p:nvPicPr>
          <p:cNvPr id="98" name="Marcador de contenido 97" descr="Sobre">
            <a:extLst>
              <a:ext uri="{FF2B5EF4-FFF2-40B4-BE49-F238E27FC236}">
                <a16:creationId xmlns:a16="http://schemas.microsoft.com/office/drawing/2014/main" id="{0B9C03E0-6367-44D9-A740-AA6436F075E8}"/>
              </a:ext>
            </a:extLst>
          </p:cNvPr>
          <p:cNvPicPr>
            <a:picLocks noGrp="1" noChangeAspect="1"/>
          </p:cNvPicPr>
          <p:nvPr>
            <p:ph sz="quarter" idx="20"/>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91079" y="5762489"/>
            <a:ext cx="469813" cy="469812"/>
          </a:xfrm>
        </p:spPr>
      </p:pic>
      <p:pic>
        <p:nvPicPr>
          <p:cNvPr id="94" name="Marcador de contenido 93" descr="Usuario">
            <a:extLst>
              <a:ext uri="{FF2B5EF4-FFF2-40B4-BE49-F238E27FC236}">
                <a16:creationId xmlns:a16="http://schemas.microsoft.com/office/drawing/2014/main" id="{5AC6F288-703B-45A1-9B56-079BD755B2CB}"/>
              </a:ext>
            </a:extLst>
          </p:cNvPr>
          <p:cNvPicPr>
            <a:picLocks noGrp="1" noChangeAspect="1"/>
          </p:cNvPicPr>
          <p:nvPr>
            <p:ph sz="quarter" idx="22"/>
          </p:nvPr>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p:pic>
      <p:cxnSp>
        <p:nvCxnSpPr>
          <p:cNvPr id="131" name="Conector recto 130" descr="elemento decorativo">
            <a:extLst>
              <a:ext uri="{FF2B5EF4-FFF2-40B4-BE49-F238E27FC236}">
                <a16:creationId xmlns:a16="http://schemas.microsoft.com/office/drawing/2014/main" id="{8695A66A-1D9E-4D4E-9067-DC97380D3FDF}"/>
              </a:ext>
            </a:extLst>
          </p:cNvPr>
          <p:cNvCxnSpPr/>
          <p:nvPr/>
        </p:nvCxnSpPr>
        <p:spPr>
          <a:xfrm>
            <a:off x="667252" y="3947614"/>
            <a:ext cx="4297680"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33" name="Conector recto 132" descr="elemento decorativo">
            <a:extLst>
              <a:ext uri="{FF2B5EF4-FFF2-40B4-BE49-F238E27FC236}">
                <a16:creationId xmlns:a16="http://schemas.microsoft.com/office/drawing/2014/main" id="{8F841485-6093-48AB-9892-0FB58675C726}"/>
              </a:ext>
            </a:extLst>
          </p:cNvPr>
          <p:cNvCxnSpPr/>
          <p:nvPr/>
        </p:nvCxnSpPr>
        <p:spPr>
          <a:xfrm>
            <a:off x="514259" y="5774537"/>
            <a:ext cx="4297680"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grpSp>
        <p:nvGrpSpPr>
          <p:cNvPr id="154" name="Grupo 153" descr="elemento decorativo">
            <a:extLst>
              <a:ext uri="{FF2B5EF4-FFF2-40B4-BE49-F238E27FC236}">
                <a16:creationId xmlns:a16="http://schemas.microsoft.com/office/drawing/2014/main" id="{FF17C705-3351-4B11-BD28-D0CACC12D311}"/>
              </a:ext>
            </a:extLst>
          </p:cNvPr>
          <p:cNvGrpSpPr/>
          <p:nvPr/>
        </p:nvGrpSpPr>
        <p:grpSpPr>
          <a:xfrm>
            <a:off x="822755" y="2930325"/>
            <a:ext cx="469807" cy="79404"/>
            <a:chOff x="9330846" y="5054600"/>
            <a:chExt cx="676275" cy="114300"/>
          </a:xfrm>
          <a:solidFill>
            <a:schemeClr val="bg1"/>
          </a:solidFill>
        </p:grpSpPr>
        <p:sp>
          <p:nvSpPr>
            <p:cNvPr id="155" name="Elipse 154">
              <a:extLst>
                <a:ext uri="{FF2B5EF4-FFF2-40B4-BE49-F238E27FC236}">
                  <a16:creationId xmlns:a16="http://schemas.microsoft.com/office/drawing/2014/main" id="{925FEBFE-A26D-4E0B-B884-7E186CD878E5}"/>
                </a:ext>
              </a:extLst>
            </p:cNvPr>
            <p:cNvSpPr/>
            <p:nvPr/>
          </p:nvSpPr>
          <p:spPr>
            <a:xfrm>
              <a:off x="9330846" y="5054600"/>
              <a:ext cx="114300" cy="1143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6" name="Elipse 155">
              <a:extLst>
                <a:ext uri="{FF2B5EF4-FFF2-40B4-BE49-F238E27FC236}">
                  <a16:creationId xmlns:a16="http://schemas.microsoft.com/office/drawing/2014/main" id="{2A24665D-D5CF-4F18-A88A-8E4471800E8D}"/>
                </a:ext>
              </a:extLst>
            </p:cNvPr>
            <p:cNvSpPr/>
            <p:nvPr/>
          </p:nvSpPr>
          <p:spPr>
            <a:xfrm>
              <a:off x="9518171" y="5054600"/>
              <a:ext cx="114300" cy="1143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7" name="Elipse 156">
              <a:extLst>
                <a:ext uri="{FF2B5EF4-FFF2-40B4-BE49-F238E27FC236}">
                  <a16:creationId xmlns:a16="http://schemas.microsoft.com/office/drawing/2014/main" id="{39F2203F-31BF-4705-AC57-E197602982AA}"/>
                </a:ext>
              </a:extLst>
            </p:cNvPr>
            <p:cNvSpPr/>
            <p:nvPr/>
          </p:nvSpPr>
          <p:spPr>
            <a:xfrm>
              <a:off x="9705496" y="5054600"/>
              <a:ext cx="114300" cy="1143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8" name="Elipse 157">
              <a:extLst>
                <a:ext uri="{FF2B5EF4-FFF2-40B4-BE49-F238E27FC236}">
                  <a16:creationId xmlns:a16="http://schemas.microsoft.com/office/drawing/2014/main" id="{D4734E32-080E-49F2-89F3-16F0DBB5D130}"/>
                </a:ext>
              </a:extLst>
            </p:cNvPr>
            <p:cNvSpPr/>
            <p:nvPr/>
          </p:nvSpPr>
          <p:spPr>
            <a:xfrm>
              <a:off x="9892821" y="5054600"/>
              <a:ext cx="114300" cy="1143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grpSp>
        <p:nvGrpSpPr>
          <p:cNvPr id="7" name="Grupo 6" descr="elemento decorativo">
            <a:extLst>
              <a:ext uri="{FF2B5EF4-FFF2-40B4-BE49-F238E27FC236}">
                <a16:creationId xmlns:a16="http://schemas.microsoft.com/office/drawing/2014/main" id="{F5325EDA-7343-463C-83EC-5D799E8B8195}"/>
              </a:ext>
            </a:extLst>
          </p:cNvPr>
          <p:cNvGrpSpPr/>
          <p:nvPr/>
        </p:nvGrpSpPr>
        <p:grpSpPr>
          <a:xfrm>
            <a:off x="9621169" y="0"/>
            <a:ext cx="2570831" cy="6858001"/>
            <a:chOff x="9621170" y="0"/>
            <a:chExt cx="2570831" cy="6858001"/>
          </a:xfrm>
        </p:grpSpPr>
        <p:sp>
          <p:nvSpPr>
            <p:cNvPr id="32" name="Forma libre: Forma 31">
              <a:extLst>
                <a:ext uri="{FF2B5EF4-FFF2-40B4-BE49-F238E27FC236}">
                  <a16:creationId xmlns:a16="http://schemas.microsoft.com/office/drawing/2014/main" id="{25DFF88D-A516-4508-BC03-10D68E4034CF}"/>
                </a:ext>
              </a:extLst>
            </p:cNvPr>
            <p:cNvSpPr/>
            <p:nvPr/>
          </p:nvSpPr>
          <p:spPr>
            <a:xfrm>
              <a:off x="9621170" y="0"/>
              <a:ext cx="2570831" cy="6858000"/>
            </a:xfrm>
            <a:custGeom>
              <a:avLst/>
              <a:gdLst>
                <a:gd name="connsiteX0" fmla="*/ 1649197 w 2570831"/>
                <a:gd name="connsiteY0" fmla="*/ 0 h 6858000"/>
                <a:gd name="connsiteX1" fmla="*/ 2570831 w 2570831"/>
                <a:gd name="connsiteY1" fmla="*/ 0 h 6858000"/>
                <a:gd name="connsiteX2" fmla="*/ 2570831 w 2570831"/>
                <a:gd name="connsiteY2" fmla="*/ 6858000 h 6858000"/>
                <a:gd name="connsiteX3" fmla="*/ 0 w 257083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570831" h="6858000">
                  <a:moveTo>
                    <a:pt x="1649197" y="0"/>
                  </a:moveTo>
                  <a:lnTo>
                    <a:pt x="2570831" y="0"/>
                  </a:lnTo>
                  <a:lnTo>
                    <a:pt x="2570831" y="6858000"/>
                  </a:lnTo>
                  <a:lnTo>
                    <a:pt x="0" y="6858000"/>
                  </a:lnTo>
                  <a:close/>
                </a:path>
              </a:pathLst>
            </a:custGeom>
            <a:solidFill>
              <a:schemeClr val="accent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30" name="Forma libre: Forma 29">
              <a:extLst>
                <a:ext uri="{FF2B5EF4-FFF2-40B4-BE49-F238E27FC236}">
                  <a16:creationId xmlns:a16="http://schemas.microsoft.com/office/drawing/2014/main" id="{F990A05A-2B0C-4EA2-8A33-D5A7D8C1BC4F}"/>
                </a:ext>
              </a:extLst>
            </p:cNvPr>
            <p:cNvSpPr/>
            <p:nvPr/>
          </p:nvSpPr>
          <p:spPr>
            <a:xfrm>
              <a:off x="9754598" y="0"/>
              <a:ext cx="2437402" cy="6858000"/>
            </a:xfrm>
            <a:custGeom>
              <a:avLst/>
              <a:gdLst>
                <a:gd name="connsiteX0" fmla="*/ 1649197 w 2437402"/>
                <a:gd name="connsiteY0" fmla="*/ 0 h 6858000"/>
                <a:gd name="connsiteX1" fmla="*/ 2437402 w 2437402"/>
                <a:gd name="connsiteY1" fmla="*/ 0 h 6858000"/>
                <a:gd name="connsiteX2" fmla="*/ 2437402 w 2437402"/>
                <a:gd name="connsiteY2" fmla="*/ 6858000 h 6858000"/>
                <a:gd name="connsiteX3" fmla="*/ 0 w 243740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437402" h="6858000">
                  <a:moveTo>
                    <a:pt x="1649197" y="0"/>
                  </a:moveTo>
                  <a:lnTo>
                    <a:pt x="2437402" y="0"/>
                  </a:lnTo>
                  <a:lnTo>
                    <a:pt x="2437402" y="6858000"/>
                  </a:lnTo>
                  <a:lnTo>
                    <a:pt x="0" y="6858000"/>
                  </a:lnTo>
                  <a:close/>
                </a:path>
              </a:pathLst>
            </a:custGeom>
            <a:solidFill>
              <a:schemeClr val="accent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28" name="Forma libre: Forma 27">
              <a:extLst>
                <a:ext uri="{FF2B5EF4-FFF2-40B4-BE49-F238E27FC236}">
                  <a16:creationId xmlns:a16="http://schemas.microsoft.com/office/drawing/2014/main" id="{79BF84DA-56CC-4319-9B18-B6303F93EF5A}"/>
                </a:ext>
              </a:extLst>
            </p:cNvPr>
            <p:cNvSpPr/>
            <p:nvPr/>
          </p:nvSpPr>
          <p:spPr>
            <a:xfrm>
              <a:off x="10011320" y="0"/>
              <a:ext cx="2180680" cy="6858000"/>
            </a:xfrm>
            <a:custGeom>
              <a:avLst/>
              <a:gdLst>
                <a:gd name="connsiteX0" fmla="*/ 1649197 w 2180680"/>
                <a:gd name="connsiteY0" fmla="*/ 0 h 6858000"/>
                <a:gd name="connsiteX1" fmla="*/ 2180680 w 2180680"/>
                <a:gd name="connsiteY1" fmla="*/ 0 h 6858000"/>
                <a:gd name="connsiteX2" fmla="*/ 2180680 w 2180680"/>
                <a:gd name="connsiteY2" fmla="*/ 6858000 h 6858000"/>
                <a:gd name="connsiteX3" fmla="*/ 0 w 218068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180680" h="6858000">
                  <a:moveTo>
                    <a:pt x="1649197" y="0"/>
                  </a:moveTo>
                  <a:lnTo>
                    <a:pt x="2180680" y="0"/>
                  </a:lnTo>
                  <a:lnTo>
                    <a:pt x="2180680" y="6858000"/>
                  </a:lnTo>
                  <a:lnTo>
                    <a:pt x="0" y="6858000"/>
                  </a:lnTo>
                  <a:close/>
                </a:path>
              </a:pathLst>
            </a:custGeom>
            <a:solidFill>
              <a:schemeClr val="accent1">
                <a:lumMod val="75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26" name="Forma libre: Forma 25">
              <a:extLst>
                <a:ext uri="{FF2B5EF4-FFF2-40B4-BE49-F238E27FC236}">
                  <a16:creationId xmlns:a16="http://schemas.microsoft.com/office/drawing/2014/main" id="{3FE4855B-D7C3-4EA7-8050-5BDDB9E3A78A}"/>
                </a:ext>
              </a:extLst>
            </p:cNvPr>
            <p:cNvSpPr/>
            <p:nvPr/>
          </p:nvSpPr>
          <p:spPr>
            <a:xfrm>
              <a:off x="10544156" y="5626"/>
              <a:ext cx="1647844" cy="6852374"/>
            </a:xfrm>
            <a:custGeom>
              <a:avLst/>
              <a:gdLst>
                <a:gd name="connsiteX0" fmla="*/ 1647844 w 1647844"/>
                <a:gd name="connsiteY0" fmla="*/ 0 h 6852374"/>
                <a:gd name="connsiteX1" fmla="*/ 1647844 w 1647844"/>
                <a:gd name="connsiteY1" fmla="*/ 6852374 h 6852374"/>
                <a:gd name="connsiteX2" fmla="*/ 0 w 1647844"/>
                <a:gd name="connsiteY2" fmla="*/ 6852374 h 6852374"/>
              </a:gdLst>
              <a:ahLst/>
              <a:cxnLst>
                <a:cxn ang="0">
                  <a:pos x="connsiteX0" y="connsiteY0"/>
                </a:cxn>
                <a:cxn ang="0">
                  <a:pos x="connsiteX1" y="connsiteY1"/>
                </a:cxn>
                <a:cxn ang="0">
                  <a:pos x="connsiteX2" y="connsiteY2"/>
                </a:cxn>
              </a:cxnLst>
              <a:rect l="l" t="t" r="r" b="b"/>
              <a:pathLst>
                <a:path w="1647844" h="6852374">
                  <a:moveTo>
                    <a:pt x="1647844" y="0"/>
                  </a:moveTo>
                  <a:lnTo>
                    <a:pt x="1647844" y="6852374"/>
                  </a:lnTo>
                  <a:lnTo>
                    <a:pt x="0" y="6852374"/>
                  </a:lnTo>
                  <a:close/>
                </a:path>
              </a:pathLst>
            </a:custGeom>
            <a:solidFill>
              <a:schemeClr val="accent1">
                <a:lumMod val="75000"/>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24" name="Forma libre: Forma 23">
              <a:extLst>
                <a:ext uri="{FF2B5EF4-FFF2-40B4-BE49-F238E27FC236}">
                  <a16:creationId xmlns:a16="http://schemas.microsoft.com/office/drawing/2014/main" id="{EC066EC5-6C2C-4006-B87D-E6C5CFDEF302}"/>
                </a:ext>
              </a:extLst>
            </p:cNvPr>
            <p:cNvSpPr/>
            <p:nvPr/>
          </p:nvSpPr>
          <p:spPr>
            <a:xfrm>
              <a:off x="10803086" y="1082358"/>
              <a:ext cx="1388914" cy="5775643"/>
            </a:xfrm>
            <a:custGeom>
              <a:avLst/>
              <a:gdLst>
                <a:gd name="connsiteX0" fmla="*/ 1388914 w 1388914"/>
                <a:gd name="connsiteY0" fmla="*/ 0 h 5775643"/>
                <a:gd name="connsiteX1" fmla="*/ 1388914 w 1388914"/>
                <a:gd name="connsiteY1" fmla="*/ 5775643 h 5775643"/>
                <a:gd name="connsiteX2" fmla="*/ 0 w 1388914"/>
                <a:gd name="connsiteY2" fmla="*/ 5775643 h 5775643"/>
              </a:gdLst>
              <a:ahLst/>
              <a:cxnLst>
                <a:cxn ang="0">
                  <a:pos x="connsiteX0" y="connsiteY0"/>
                </a:cxn>
                <a:cxn ang="0">
                  <a:pos x="connsiteX1" y="connsiteY1"/>
                </a:cxn>
                <a:cxn ang="0">
                  <a:pos x="connsiteX2" y="connsiteY2"/>
                </a:cxn>
              </a:cxnLst>
              <a:rect l="l" t="t" r="r" b="b"/>
              <a:pathLst>
                <a:path w="1388914" h="5775643">
                  <a:moveTo>
                    <a:pt x="1388914" y="0"/>
                  </a:moveTo>
                  <a:lnTo>
                    <a:pt x="1388914" y="5775643"/>
                  </a:lnTo>
                  <a:lnTo>
                    <a:pt x="0" y="5775643"/>
                  </a:lnTo>
                  <a:close/>
                </a:path>
              </a:pathLst>
            </a:custGeom>
            <a:solidFill>
              <a:schemeClr val="accent1">
                <a:lumMod val="7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3" name="Marcador de contenido 2">
            <a:extLst>
              <a:ext uri="{FF2B5EF4-FFF2-40B4-BE49-F238E27FC236}">
                <a16:creationId xmlns:a16="http://schemas.microsoft.com/office/drawing/2014/main" id="{09C3B5E3-49E9-4197-97CE-3B93D0E35797}"/>
              </a:ext>
            </a:extLst>
          </p:cNvPr>
          <p:cNvSpPr>
            <a:spLocks noGrp="1"/>
          </p:cNvSpPr>
          <p:nvPr>
            <p:ph sz="quarter" idx="19"/>
          </p:nvPr>
        </p:nvSpPr>
        <p:spPr/>
        <p:txBody>
          <a:bodyPr/>
          <a:lstStyle/>
          <a:p>
            <a:endParaRPr lang="es-CL"/>
          </a:p>
        </p:txBody>
      </p:sp>
      <p:sp>
        <p:nvSpPr>
          <p:cNvPr id="5" name="Marcador de contenido 4">
            <a:extLst>
              <a:ext uri="{FF2B5EF4-FFF2-40B4-BE49-F238E27FC236}">
                <a16:creationId xmlns:a16="http://schemas.microsoft.com/office/drawing/2014/main" id="{67DA766F-3801-4259-9F1E-8872F234C0D7}"/>
              </a:ext>
            </a:extLst>
          </p:cNvPr>
          <p:cNvSpPr>
            <a:spLocks noGrp="1"/>
          </p:cNvSpPr>
          <p:nvPr>
            <p:ph sz="quarter" idx="21"/>
          </p:nvPr>
        </p:nvSpPr>
        <p:spPr>
          <a:xfrm>
            <a:off x="642011" y="5785188"/>
            <a:ext cx="523615" cy="469812"/>
          </a:xfrm>
        </p:spPr>
        <p:txBody>
          <a:bodyPr/>
          <a:lstStyle/>
          <a:p>
            <a:endParaRPr lang="es-CL" dirty="0"/>
          </a:p>
        </p:txBody>
      </p:sp>
    </p:spTree>
    <p:extLst>
      <p:ext uri="{BB962C8B-B14F-4D97-AF65-F5344CB8AC3E}">
        <p14:creationId xmlns:p14="http://schemas.microsoft.com/office/powerpoint/2010/main" val="1167558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Marcador de posición de imagen 13" descr="sala de sillas rojas delante de una ventana">
            <a:extLst>
              <a:ext uri="{FF2B5EF4-FFF2-40B4-BE49-F238E27FC236}">
                <a16:creationId xmlns:a16="http://schemas.microsoft.com/office/drawing/2014/main" id="{E983D85E-34D8-430D-875F-7EBB69A6B73E}"/>
              </a:ext>
            </a:extLst>
          </p:cNvPr>
          <p:cNvPicPr>
            <a:picLocks noGrp="1" noChangeAspect="1"/>
          </p:cNvPicPr>
          <p:nvPr>
            <p:ph type="pic" sz="quarter" idx="10"/>
          </p:nvPr>
        </p:nvPicPr>
        <p:blipFill rotWithShape="1">
          <a:blip r:embed="rId3" cstate="email">
            <a:extLst>
              <a:ext uri="{28A0092B-C50C-407E-A947-70E740481C1C}">
                <a14:useLocalDpi xmlns:a14="http://schemas.microsoft.com/office/drawing/2010/main"/>
              </a:ext>
            </a:extLst>
          </a:blip>
          <a:srcRect/>
          <a:stretch/>
        </p:blipFill>
        <p:spPr/>
      </p:pic>
      <p:sp>
        <p:nvSpPr>
          <p:cNvPr id="2" name="Título 1">
            <a:extLst>
              <a:ext uri="{FF2B5EF4-FFF2-40B4-BE49-F238E27FC236}">
                <a16:creationId xmlns:a16="http://schemas.microsoft.com/office/drawing/2014/main" id="{28BAA8DA-C40B-4AB9-9407-30FB70335152}"/>
              </a:ext>
            </a:extLst>
          </p:cNvPr>
          <p:cNvSpPr>
            <a:spLocks noGrp="1"/>
          </p:cNvSpPr>
          <p:nvPr>
            <p:ph type="ctrTitle"/>
          </p:nvPr>
        </p:nvSpPr>
        <p:spPr>
          <a:xfrm>
            <a:off x="7214184" y="369877"/>
            <a:ext cx="4379976" cy="799356"/>
          </a:xfrm>
        </p:spPr>
        <p:txBody>
          <a:bodyPr rtlCol="0"/>
          <a:lstStyle/>
          <a:p>
            <a:pPr rtl="0"/>
            <a:r>
              <a:rPr lang="es-ES" dirty="0"/>
              <a:t>Descripción Asignatura</a:t>
            </a:r>
          </a:p>
        </p:txBody>
      </p:sp>
      <p:sp>
        <p:nvSpPr>
          <p:cNvPr id="12" name="Subtítulo 11">
            <a:extLst>
              <a:ext uri="{FF2B5EF4-FFF2-40B4-BE49-F238E27FC236}">
                <a16:creationId xmlns:a16="http://schemas.microsoft.com/office/drawing/2014/main" id="{B28A8D9C-5123-4D2B-9272-016EF90E0E50}"/>
              </a:ext>
            </a:extLst>
          </p:cNvPr>
          <p:cNvSpPr>
            <a:spLocks noGrp="1"/>
          </p:cNvSpPr>
          <p:nvPr>
            <p:ph type="subTitle" idx="1"/>
          </p:nvPr>
        </p:nvSpPr>
        <p:spPr>
          <a:xfrm>
            <a:off x="6935056" y="1169233"/>
            <a:ext cx="5152489" cy="5216156"/>
          </a:xfrm>
        </p:spPr>
        <p:txBody>
          <a:bodyPr rtlCol="0"/>
          <a:lstStyle/>
          <a:p>
            <a:pPr marL="285750" indent="-285750" algn="l" rtl="0">
              <a:buFont typeface="Arial" panose="020B0604020202020204" pitchFamily="34" charset="0"/>
              <a:buChar char="•"/>
            </a:pPr>
            <a:r>
              <a:rPr lang="es-ES" dirty="0"/>
              <a:t>Asignatura tipo Práctica</a:t>
            </a:r>
          </a:p>
          <a:p>
            <a:pPr marL="285750" indent="-285750" algn="l">
              <a:buFont typeface="Arial" panose="020B0604020202020204" pitchFamily="34" charset="0"/>
              <a:buChar char="•"/>
            </a:pPr>
            <a:r>
              <a:rPr lang="es-ES" dirty="0"/>
              <a:t>Asignatura de Carrera (Asignatura Informática).</a:t>
            </a:r>
          </a:p>
          <a:p>
            <a:pPr marL="285750" indent="-285750" algn="l" rtl="0">
              <a:buFont typeface="Arial" panose="020B0604020202020204" pitchFamily="34" charset="0"/>
              <a:buChar char="•"/>
            </a:pPr>
            <a:r>
              <a:rPr lang="es-ES" dirty="0"/>
              <a:t>54 horas de clases total (horas pedagógicas)</a:t>
            </a:r>
          </a:p>
          <a:p>
            <a:pPr marL="285750" indent="-285750" algn="l" rtl="0">
              <a:buFont typeface="Arial" panose="020B0604020202020204" pitchFamily="34" charset="0"/>
              <a:buChar char="•"/>
            </a:pPr>
            <a:r>
              <a:rPr lang="es-ES" dirty="0"/>
              <a:t>Divididas en 3 horas semanales .</a:t>
            </a:r>
          </a:p>
          <a:p>
            <a:pPr marL="285750" indent="-285750" algn="l" rtl="0">
              <a:buFont typeface="Arial" panose="020B0604020202020204" pitchFamily="34" charset="0"/>
              <a:buChar char="•"/>
            </a:pPr>
            <a:r>
              <a:rPr lang="es-ES" dirty="0"/>
              <a:t>Sala de Clase. El horario aparece en sistema, y  cualquier cambio(situación de fuerza mayor) será informado por  ambiente aprendizaje(el ambiente  envía un correo Inacap).</a:t>
            </a:r>
          </a:p>
          <a:p>
            <a:pPr marL="285750" indent="-285750" algn="l" rtl="0">
              <a:buFont typeface="Arial" panose="020B0604020202020204" pitchFamily="34" charset="0"/>
              <a:buChar char="•"/>
            </a:pPr>
            <a:r>
              <a:rPr lang="es-ES" dirty="0"/>
              <a:t>Todas las clases  se registrará la asistencia (Debe asistir toda la hora de clase para quedar presente, sin excepción).</a:t>
            </a:r>
          </a:p>
          <a:p>
            <a:pPr algn="l" rtl="0"/>
            <a:endParaRPr lang="es-ES" dirty="0"/>
          </a:p>
          <a:p>
            <a:pPr algn="l" rtl="0"/>
            <a:endParaRPr lang="es-ES" dirty="0"/>
          </a:p>
          <a:p>
            <a:pPr marL="285750" indent="-285750" algn="l" rtl="0">
              <a:buFont typeface="Arial" panose="020B0604020202020204" pitchFamily="34" charset="0"/>
              <a:buChar char="•"/>
            </a:pPr>
            <a:r>
              <a:rPr lang="es-ES" dirty="0"/>
              <a:t>Al final de la asignatura, NO hay examen (Pues es asignatura práctica)</a:t>
            </a:r>
          </a:p>
          <a:p>
            <a:pPr marL="285750" indent="-285750" algn="l" rtl="0">
              <a:buFont typeface="Arial" panose="020B0604020202020204" pitchFamily="34" charset="0"/>
              <a:buChar char="•"/>
            </a:pPr>
            <a:r>
              <a:rPr lang="es-ES" dirty="0"/>
              <a:t>Nota final Asignatura = Promedio Ponderado de evaluaciones.</a:t>
            </a:r>
          </a:p>
          <a:p>
            <a:pPr rtl="0"/>
            <a:endParaRPr lang="es-ES" dirty="0"/>
          </a:p>
        </p:txBody>
      </p:sp>
      <p:grpSp>
        <p:nvGrpSpPr>
          <p:cNvPr id="4" name="Grupo 3" descr="elemento decorativo">
            <a:extLst>
              <a:ext uri="{FF2B5EF4-FFF2-40B4-BE49-F238E27FC236}">
                <a16:creationId xmlns:a16="http://schemas.microsoft.com/office/drawing/2014/main" id="{EB664AAE-5AE9-41D7-8346-002B9F445323}"/>
              </a:ext>
            </a:extLst>
          </p:cNvPr>
          <p:cNvGrpSpPr/>
          <p:nvPr/>
        </p:nvGrpSpPr>
        <p:grpSpPr>
          <a:xfrm>
            <a:off x="-3740" y="0"/>
            <a:ext cx="6208649" cy="6858000"/>
            <a:chOff x="-3740" y="0"/>
            <a:chExt cx="6208649" cy="6858000"/>
          </a:xfrm>
        </p:grpSpPr>
        <p:sp>
          <p:nvSpPr>
            <p:cNvPr id="11" name="Forma libre: Forma 10">
              <a:extLst>
                <a:ext uri="{FF2B5EF4-FFF2-40B4-BE49-F238E27FC236}">
                  <a16:creationId xmlns:a16="http://schemas.microsoft.com/office/drawing/2014/main" id="{927C3783-B800-4093-BB0D-D5AEF08C3B59}"/>
                </a:ext>
              </a:extLst>
            </p:cNvPr>
            <p:cNvSpPr/>
            <p:nvPr/>
          </p:nvSpPr>
          <p:spPr>
            <a:xfrm>
              <a:off x="-3740" y="0"/>
              <a:ext cx="6208649" cy="6858000"/>
            </a:xfrm>
            <a:custGeom>
              <a:avLst/>
              <a:gdLst>
                <a:gd name="connsiteX0" fmla="*/ 0 w 6208649"/>
                <a:gd name="connsiteY0" fmla="*/ 0 h 6858000"/>
                <a:gd name="connsiteX1" fmla="*/ 6208649 w 6208649"/>
                <a:gd name="connsiteY1" fmla="*/ 0 h 6858000"/>
                <a:gd name="connsiteX2" fmla="*/ 2737815 w 6208649"/>
                <a:gd name="connsiteY2" fmla="*/ 6858000 h 6858000"/>
                <a:gd name="connsiteX3" fmla="*/ 0 w 620864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08649" h="6858000">
                  <a:moveTo>
                    <a:pt x="0" y="0"/>
                  </a:moveTo>
                  <a:lnTo>
                    <a:pt x="6208649" y="0"/>
                  </a:lnTo>
                  <a:lnTo>
                    <a:pt x="2737815" y="6858000"/>
                  </a:lnTo>
                  <a:lnTo>
                    <a:pt x="0" y="6858000"/>
                  </a:lnTo>
                  <a:close/>
                </a:path>
              </a:pathLst>
            </a:custGeom>
            <a:solidFill>
              <a:schemeClr val="bg1">
                <a:lumMod val="95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9" name="Rectángulo 8">
              <a:extLst>
                <a:ext uri="{FF2B5EF4-FFF2-40B4-BE49-F238E27FC236}">
                  <a16:creationId xmlns:a16="http://schemas.microsoft.com/office/drawing/2014/main" id="{B576E978-A841-4A4F-B153-CC369D9391D3}"/>
                </a:ext>
              </a:extLst>
            </p:cNvPr>
            <p:cNvSpPr/>
            <p:nvPr/>
          </p:nvSpPr>
          <p:spPr>
            <a:xfrm>
              <a:off x="1451429" y="0"/>
              <a:ext cx="3222172" cy="6858000"/>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spTree>
    <p:extLst>
      <p:ext uri="{BB962C8B-B14F-4D97-AF65-F5344CB8AC3E}">
        <p14:creationId xmlns:p14="http://schemas.microsoft.com/office/powerpoint/2010/main" val="2812382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Marcador de posición de imagen 16" descr="primer plano de reloj">
            <a:extLst>
              <a:ext uri="{FF2B5EF4-FFF2-40B4-BE49-F238E27FC236}">
                <a16:creationId xmlns:a16="http://schemas.microsoft.com/office/drawing/2014/main" id="{83B20FBB-8217-4FB0-BC35-E49BA9252554}"/>
              </a:ext>
            </a:extLst>
          </p:cNvPr>
          <p:cNvPicPr>
            <a:picLocks noGrp="1" noChangeAspect="1"/>
          </p:cNvPicPr>
          <p:nvPr>
            <p:ph type="pic" sz="quarter" idx="13"/>
          </p:nvPr>
        </p:nvPicPr>
        <p:blipFill rotWithShape="1">
          <a:blip r:embed="rId3" cstate="email">
            <a:extLst>
              <a:ext uri="{28A0092B-C50C-407E-A947-70E740481C1C}">
                <a14:useLocalDpi xmlns:a14="http://schemas.microsoft.com/office/drawing/2010/main"/>
              </a:ext>
            </a:extLst>
          </a:blip>
          <a:srcRect/>
          <a:stretch/>
        </p:blipFill>
        <p:spPr>
          <a:xfrm>
            <a:off x="6400802" y="51370"/>
            <a:ext cx="5727700" cy="6858000"/>
          </a:xfrm>
        </p:spPr>
      </p:pic>
      <p:pic>
        <p:nvPicPr>
          <p:cNvPr id="5" name="Marcador de posición de imagen 4" descr="chica con auriculares, mochila y una pila de libros y carpetas">
            <a:extLst>
              <a:ext uri="{FF2B5EF4-FFF2-40B4-BE49-F238E27FC236}">
                <a16:creationId xmlns:a16="http://schemas.microsoft.com/office/drawing/2014/main" id="{68B6FFC1-6A21-4DAC-82BC-F2966925C165}"/>
              </a:ext>
            </a:extLst>
          </p:cNvPr>
          <p:cNvPicPr>
            <a:picLocks noGrp="1" noChangeAspect="1"/>
          </p:cNvPicPr>
          <p:nvPr>
            <p:ph type="pic" sz="quarter" idx="12"/>
          </p:nvPr>
        </p:nvPicPr>
        <p:blipFill rotWithShape="1">
          <a:blip r:embed="rId4" cstate="email">
            <a:extLst>
              <a:ext uri="{28A0092B-C50C-407E-A947-70E740481C1C}">
                <a14:useLocalDpi xmlns:a14="http://schemas.microsoft.com/office/drawing/2010/main"/>
              </a:ext>
            </a:extLst>
          </a:blip>
          <a:srcRect/>
          <a:stretch/>
        </p:blipFill>
        <p:spPr>
          <a:xfrm>
            <a:off x="0" y="0"/>
            <a:ext cx="8087304" cy="6858000"/>
          </a:xfrm>
        </p:spPr>
      </p:pic>
      <p:grpSp>
        <p:nvGrpSpPr>
          <p:cNvPr id="9" name="Grupo 8" descr="elemento decorativo">
            <a:extLst>
              <a:ext uri="{FF2B5EF4-FFF2-40B4-BE49-F238E27FC236}">
                <a16:creationId xmlns:a16="http://schemas.microsoft.com/office/drawing/2014/main" id="{E7969C14-1078-4610-9BC5-74119C9B87BE}"/>
              </a:ext>
            </a:extLst>
          </p:cNvPr>
          <p:cNvGrpSpPr/>
          <p:nvPr/>
        </p:nvGrpSpPr>
        <p:grpSpPr>
          <a:xfrm>
            <a:off x="-133564" y="3808320"/>
            <a:ext cx="7833208" cy="2547440"/>
            <a:chOff x="0" y="3808320"/>
            <a:chExt cx="7833208" cy="2547440"/>
          </a:xfrm>
        </p:grpSpPr>
        <p:sp>
          <p:nvSpPr>
            <p:cNvPr id="10" name="Forma libre: Forma 9">
              <a:extLst>
                <a:ext uri="{FF2B5EF4-FFF2-40B4-BE49-F238E27FC236}">
                  <a16:creationId xmlns:a16="http://schemas.microsoft.com/office/drawing/2014/main" id="{E531D018-EFA3-4346-AB80-7CE436393D9E}"/>
                </a:ext>
              </a:extLst>
            </p:cNvPr>
            <p:cNvSpPr/>
            <p:nvPr/>
          </p:nvSpPr>
          <p:spPr>
            <a:xfrm>
              <a:off x="0" y="3808320"/>
              <a:ext cx="7833208" cy="2547440"/>
            </a:xfrm>
            <a:custGeom>
              <a:avLst/>
              <a:gdLst>
                <a:gd name="connsiteX0" fmla="*/ 0 w 7833208"/>
                <a:gd name="connsiteY0" fmla="*/ 0 h 2547440"/>
                <a:gd name="connsiteX1" fmla="*/ 7833208 w 7833208"/>
                <a:gd name="connsiteY1" fmla="*/ 0 h 2547440"/>
                <a:gd name="connsiteX2" fmla="*/ 7135846 w 7833208"/>
                <a:gd name="connsiteY2" fmla="*/ 2547440 h 2547440"/>
                <a:gd name="connsiteX3" fmla="*/ 0 w 7833208"/>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833208" h="2547440">
                  <a:moveTo>
                    <a:pt x="0" y="0"/>
                  </a:moveTo>
                  <a:lnTo>
                    <a:pt x="7833208" y="0"/>
                  </a:lnTo>
                  <a:lnTo>
                    <a:pt x="7135846" y="2547440"/>
                  </a:lnTo>
                  <a:lnTo>
                    <a:pt x="0" y="254744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1" name="Forma libre: Forma 10">
              <a:extLst>
                <a:ext uri="{FF2B5EF4-FFF2-40B4-BE49-F238E27FC236}">
                  <a16:creationId xmlns:a16="http://schemas.microsoft.com/office/drawing/2014/main" id="{FA9D7AC8-80D5-49DC-A585-FCFFA6CA4B66}"/>
                </a:ext>
              </a:extLst>
            </p:cNvPr>
            <p:cNvSpPr/>
            <p:nvPr/>
          </p:nvSpPr>
          <p:spPr>
            <a:xfrm>
              <a:off x="1" y="3808320"/>
              <a:ext cx="7692571" cy="2547440"/>
            </a:xfrm>
            <a:custGeom>
              <a:avLst/>
              <a:gdLst>
                <a:gd name="connsiteX0" fmla="*/ 0 w 7692571"/>
                <a:gd name="connsiteY0" fmla="*/ 0 h 2547440"/>
                <a:gd name="connsiteX1" fmla="*/ 7692571 w 7692571"/>
                <a:gd name="connsiteY1" fmla="*/ 0 h 2547440"/>
                <a:gd name="connsiteX2" fmla="*/ 6995209 w 7692571"/>
                <a:gd name="connsiteY2" fmla="*/ 2547440 h 2547440"/>
                <a:gd name="connsiteX3" fmla="*/ 0 w 7692571"/>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692571" h="2547440">
                  <a:moveTo>
                    <a:pt x="0" y="0"/>
                  </a:moveTo>
                  <a:lnTo>
                    <a:pt x="7692571" y="0"/>
                  </a:lnTo>
                  <a:lnTo>
                    <a:pt x="6995209" y="2547440"/>
                  </a:lnTo>
                  <a:lnTo>
                    <a:pt x="0" y="254744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4" name="Marcador de texto 33">
            <a:extLst>
              <a:ext uri="{FF2B5EF4-FFF2-40B4-BE49-F238E27FC236}">
                <a16:creationId xmlns:a16="http://schemas.microsoft.com/office/drawing/2014/main" id="{859D862E-AE8E-482F-9E23-3C096FF03E54}"/>
              </a:ext>
            </a:extLst>
          </p:cNvPr>
          <p:cNvSpPr>
            <a:spLocks noGrp="1"/>
          </p:cNvSpPr>
          <p:nvPr>
            <p:ph type="body" sz="quarter" idx="11"/>
          </p:nvPr>
        </p:nvSpPr>
        <p:spPr>
          <a:xfrm>
            <a:off x="785585" y="4510355"/>
            <a:ext cx="6236801" cy="1542592"/>
          </a:xfrm>
        </p:spPr>
        <p:txBody>
          <a:bodyPr rtlCol="0"/>
          <a:lstStyle/>
          <a:p>
            <a:pPr marL="0" indent="0" rtl="0">
              <a:buNone/>
            </a:pPr>
            <a:r>
              <a:rPr lang="es-ES" dirty="0">
                <a:solidFill>
                  <a:schemeClr val="bg1"/>
                </a:solidFill>
              </a:rPr>
              <a:t>No olvide ser puntual y trate de participar todo lo posible en clases. El horario de clases es el mismo cada semana. Si excepcionalmente hay algún cambio, se avisará por sección avisos del Ambiente Aprendizaje (el cual reenvía correo Inacap) .</a:t>
            </a:r>
          </a:p>
          <a:p>
            <a:pPr marL="0" indent="0" rtl="0">
              <a:buNone/>
            </a:pPr>
            <a:r>
              <a:rPr lang="es-ES" dirty="0">
                <a:solidFill>
                  <a:schemeClr val="bg1"/>
                </a:solidFill>
              </a:rPr>
              <a:t>No hay atención de alumnos fuera de horario de clases.</a:t>
            </a:r>
          </a:p>
        </p:txBody>
      </p:sp>
      <p:sp>
        <p:nvSpPr>
          <p:cNvPr id="33" name="Título 32">
            <a:extLst>
              <a:ext uri="{FF2B5EF4-FFF2-40B4-BE49-F238E27FC236}">
                <a16:creationId xmlns:a16="http://schemas.microsoft.com/office/drawing/2014/main" id="{18CDD97B-6E25-4FB4-B239-493E54AA0830}"/>
              </a:ext>
            </a:extLst>
          </p:cNvPr>
          <p:cNvSpPr>
            <a:spLocks noGrp="1"/>
          </p:cNvSpPr>
          <p:nvPr>
            <p:ph type="title"/>
          </p:nvPr>
        </p:nvSpPr>
        <p:spPr/>
        <p:txBody>
          <a:bodyPr rtlCol="0"/>
          <a:lstStyle/>
          <a:p>
            <a:pPr rtl="0"/>
            <a:r>
              <a:rPr lang="es-ES" dirty="0">
                <a:solidFill>
                  <a:schemeClr val="bg1"/>
                </a:solidFill>
              </a:rPr>
              <a:t>Horario de Clases. </a:t>
            </a:r>
          </a:p>
        </p:txBody>
      </p:sp>
      <p:sp>
        <p:nvSpPr>
          <p:cNvPr id="12" name="Marcador de número de diapositiva 5">
            <a:extLst>
              <a:ext uri="{FF2B5EF4-FFF2-40B4-BE49-F238E27FC236}">
                <a16:creationId xmlns:a16="http://schemas.microsoft.com/office/drawing/2014/main" id="{C2827A65-383D-4D68-9F51-F76C2370BF65}"/>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4</a:t>
            </a:fld>
            <a:endParaRPr lang="es-ES" sz="1200">
              <a:solidFill>
                <a:schemeClr val="bg1"/>
              </a:solidFill>
            </a:endParaRPr>
          </a:p>
        </p:txBody>
      </p:sp>
    </p:spTree>
    <p:extLst>
      <p:ext uri="{BB962C8B-B14F-4D97-AF65-F5344CB8AC3E}">
        <p14:creationId xmlns:p14="http://schemas.microsoft.com/office/powerpoint/2010/main" val="1624334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Marcador de posición de imagen 6" descr="vista aérea de un chico sentado con su equipo portátil">
            <a:extLst>
              <a:ext uri="{FF2B5EF4-FFF2-40B4-BE49-F238E27FC236}">
                <a16:creationId xmlns:a16="http://schemas.microsoft.com/office/drawing/2014/main" id="{453ABC2F-86FA-407A-B237-D385EBD6B284}"/>
              </a:ext>
            </a:extLst>
          </p:cNvPr>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8142867" y="152400"/>
            <a:ext cx="4201533" cy="6535053"/>
          </a:xfrm>
          <a:prstGeom prst="rect">
            <a:avLst/>
          </a:prstGeom>
        </p:spPr>
      </p:pic>
      <p:grpSp>
        <p:nvGrpSpPr>
          <p:cNvPr id="11" name="Grupo 10" descr="elemento decorativo">
            <a:extLst>
              <a:ext uri="{FF2B5EF4-FFF2-40B4-BE49-F238E27FC236}">
                <a16:creationId xmlns:a16="http://schemas.microsoft.com/office/drawing/2014/main" id="{AB025618-C830-4992-9CD3-D9E49BC79E67}"/>
              </a:ext>
            </a:extLst>
          </p:cNvPr>
          <p:cNvGrpSpPr/>
          <p:nvPr/>
        </p:nvGrpSpPr>
        <p:grpSpPr>
          <a:xfrm>
            <a:off x="4442760" y="0"/>
            <a:ext cx="5355875" cy="6768059"/>
            <a:chOff x="1826589" y="0"/>
            <a:chExt cx="7388298" cy="6858000"/>
          </a:xfrm>
        </p:grpSpPr>
        <p:sp>
          <p:nvSpPr>
            <p:cNvPr id="10" name="Paralelogramo 9">
              <a:extLst>
                <a:ext uri="{FF2B5EF4-FFF2-40B4-BE49-F238E27FC236}">
                  <a16:creationId xmlns:a16="http://schemas.microsoft.com/office/drawing/2014/main" id="{11E692D4-6AEA-4652-A7AE-A02328258A55}"/>
                </a:ext>
              </a:extLst>
            </p:cNvPr>
            <p:cNvSpPr/>
            <p:nvPr/>
          </p:nvSpPr>
          <p:spPr>
            <a:xfrm>
              <a:off x="2618099" y="0"/>
              <a:ext cx="6596788" cy="6858000"/>
            </a:xfrm>
            <a:prstGeom prst="parallelogram">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9" name="Paralelogramo 8">
              <a:extLst>
                <a:ext uri="{FF2B5EF4-FFF2-40B4-BE49-F238E27FC236}">
                  <a16:creationId xmlns:a16="http://schemas.microsoft.com/office/drawing/2014/main" id="{A134AA32-2418-4A09-9BA8-ED7207AC0D74}"/>
                </a:ext>
              </a:extLst>
            </p:cNvPr>
            <p:cNvSpPr/>
            <p:nvPr/>
          </p:nvSpPr>
          <p:spPr>
            <a:xfrm>
              <a:off x="2340861" y="0"/>
              <a:ext cx="6596788" cy="6858000"/>
            </a:xfrm>
            <a:prstGeom prst="parallelogram">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2" name="Paralelogramo 21">
              <a:extLst>
                <a:ext uri="{FF2B5EF4-FFF2-40B4-BE49-F238E27FC236}">
                  <a16:creationId xmlns:a16="http://schemas.microsoft.com/office/drawing/2014/main" id="{0051AD99-BC4A-487F-BE1C-486FC5B8E9F2}"/>
                </a:ext>
              </a:extLst>
            </p:cNvPr>
            <p:cNvSpPr/>
            <p:nvPr/>
          </p:nvSpPr>
          <p:spPr>
            <a:xfrm>
              <a:off x="1826589" y="0"/>
              <a:ext cx="6596788" cy="6858000"/>
            </a:xfrm>
            <a:prstGeom prst="parallelogram">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7" name="Marcador de número de diapositiva 5">
            <a:extLst>
              <a:ext uri="{FF2B5EF4-FFF2-40B4-BE49-F238E27FC236}">
                <a16:creationId xmlns:a16="http://schemas.microsoft.com/office/drawing/2014/main" id="{79161314-0A22-4109-A2B1-41E87EFE1E18}"/>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5</a:t>
            </a:fld>
            <a:endParaRPr lang="es-ES" sz="1200">
              <a:solidFill>
                <a:schemeClr val="bg1"/>
              </a:solidFill>
            </a:endParaRPr>
          </a:p>
        </p:txBody>
      </p:sp>
      <p:sp>
        <p:nvSpPr>
          <p:cNvPr id="24" name="Marcador de texto 23">
            <a:extLst>
              <a:ext uri="{FF2B5EF4-FFF2-40B4-BE49-F238E27FC236}">
                <a16:creationId xmlns:a16="http://schemas.microsoft.com/office/drawing/2014/main" id="{C3930A4E-1302-4AC9-86A3-C4E8AF186ED8}"/>
              </a:ext>
            </a:extLst>
          </p:cNvPr>
          <p:cNvSpPr>
            <a:spLocks noGrp="1"/>
          </p:cNvSpPr>
          <p:nvPr>
            <p:ph type="body" sz="quarter" idx="12"/>
          </p:nvPr>
        </p:nvSpPr>
        <p:spPr/>
        <p:txBody>
          <a:bodyPr rtlCol="0"/>
          <a:lstStyle/>
          <a:p>
            <a:pPr rtl="0"/>
            <a:endParaRPr lang="es-ES" dirty="0"/>
          </a:p>
          <a:p>
            <a:pPr rtl="0"/>
            <a:endParaRPr lang="es-ES" dirty="0"/>
          </a:p>
          <a:p>
            <a:pPr marL="285750" indent="-285750" rtl="0">
              <a:buFont typeface="Wingdings" panose="05000000000000000000" pitchFamily="2" charset="2"/>
              <a:buChar char="q"/>
            </a:pPr>
            <a:r>
              <a:rPr lang="es-ES" dirty="0"/>
              <a:t>La Hora oficial de atención a consultas es durante la hora de clases.</a:t>
            </a:r>
          </a:p>
          <a:p>
            <a:pPr marL="285750" indent="-285750" rtl="0">
              <a:buFont typeface="Wingdings" panose="05000000000000000000" pitchFamily="2" charset="2"/>
              <a:buChar char="q"/>
            </a:pPr>
            <a:r>
              <a:rPr lang="es-ES" dirty="0"/>
              <a:t>Por eso en cada sesión de clases hay un espacio de tiempo para consultas y comentarios individuales.</a:t>
            </a:r>
          </a:p>
          <a:p>
            <a:pPr marL="285750" indent="-285750" rtl="0">
              <a:buFont typeface="Wingdings" panose="05000000000000000000" pitchFamily="2" charset="2"/>
              <a:buChar char="q"/>
            </a:pPr>
            <a:endParaRPr lang="es-ES" dirty="0"/>
          </a:p>
          <a:p>
            <a:pPr rtl="0"/>
            <a:endParaRPr lang="es-ES" dirty="0"/>
          </a:p>
        </p:txBody>
      </p:sp>
      <p:sp>
        <p:nvSpPr>
          <p:cNvPr id="23" name="Marcador de texto 22">
            <a:extLst>
              <a:ext uri="{FF2B5EF4-FFF2-40B4-BE49-F238E27FC236}">
                <a16:creationId xmlns:a16="http://schemas.microsoft.com/office/drawing/2014/main" id="{B88939B0-5B9A-4423-AFD1-CF6B22268795}"/>
              </a:ext>
            </a:extLst>
          </p:cNvPr>
          <p:cNvSpPr>
            <a:spLocks noGrp="1"/>
          </p:cNvSpPr>
          <p:nvPr>
            <p:ph type="body" sz="quarter" idx="11"/>
          </p:nvPr>
        </p:nvSpPr>
        <p:spPr/>
        <p:txBody>
          <a:bodyPr rtlCol="0"/>
          <a:lstStyle/>
          <a:p>
            <a:pPr marL="285750" indent="-285750" rtl="0">
              <a:buFont typeface="Wingdings" panose="05000000000000000000" pitchFamily="2" charset="2"/>
              <a:buChar char="ü"/>
            </a:pPr>
            <a:r>
              <a:rPr lang="es-ES" dirty="0"/>
              <a:t>Ambiente Aprendizaje</a:t>
            </a:r>
          </a:p>
          <a:p>
            <a:pPr marL="285750" indent="-285750" rtl="0">
              <a:buFont typeface="Wingdings" panose="05000000000000000000" pitchFamily="2" charset="2"/>
              <a:buChar char="ü"/>
            </a:pPr>
            <a:r>
              <a:rPr lang="es-ES" dirty="0"/>
              <a:t>Mail Inacap: Eventualmente y solo por un tema académico de mayor relevancia,  escribir a correo Inacap mail, desde su </a:t>
            </a:r>
            <a:r>
              <a:rPr lang="es-ES" b="1" dirty="0" err="1"/>
              <a:t>Inacapmail</a:t>
            </a:r>
            <a:r>
              <a:rPr lang="es-ES" b="1" dirty="0"/>
              <a:t>, </a:t>
            </a:r>
            <a:r>
              <a:rPr lang="es-ES" dirty="0"/>
              <a:t>indicando el asunto y en el cuerpo del correo </a:t>
            </a:r>
            <a:r>
              <a:rPr lang="es-ES" b="1" dirty="0"/>
              <a:t>indicar a qué asignatura y sección pertenece</a:t>
            </a:r>
            <a:r>
              <a:rPr lang="es-ES" dirty="0"/>
              <a:t>, explicar el tema muy claramente.</a:t>
            </a:r>
          </a:p>
          <a:p>
            <a:pPr marL="285750" indent="-285750" rtl="0">
              <a:buFont typeface="Wingdings" panose="05000000000000000000" pitchFamily="2" charset="2"/>
              <a:buChar char="ü"/>
            </a:pPr>
            <a:r>
              <a:rPr lang="es-ES" dirty="0"/>
              <a:t>Recuerde que la docente solo ve temas de contenidos de asignatura. Cualquier otra consulta de carrera debe dirigirla al Coordinador de Carrera o a quién corresponda.</a:t>
            </a:r>
          </a:p>
          <a:p>
            <a:pPr rtl="0"/>
            <a:endParaRPr lang="es-ES" dirty="0"/>
          </a:p>
          <a:p>
            <a:pPr rtl="0"/>
            <a:endParaRPr lang="es-ES" dirty="0"/>
          </a:p>
        </p:txBody>
      </p:sp>
      <p:sp>
        <p:nvSpPr>
          <p:cNvPr id="4" name="Título 3">
            <a:extLst>
              <a:ext uri="{FF2B5EF4-FFF2-40B4-BE49-F238E27FC236}">
                <a16:creationId xmlns:a16="http://schemas.microsoft.com/office/drawing/2014/main" id="{DFF36EE7-AE57-42F4-ACA9-A328C1F4EA02}"/>
              </a:ext>
            </a:extLst>
          </p:cNvPr>
          <p:cNvSpPr>
            <a:spLocks noGrp="1"/>
          </p:cNvSpPr>
          <p:nvPr>
            <p:ph type="title"/>
          </p:nvPr>
        </p:nvSpPr>
        <p:spPr/>
        <p:txBody>
          <a:bodyPr rtlCol="0"/>
          <a:lstStyle/>
          <a:p>
            <a:pPr rtl="0"/>
            <a:r>
              <a:rPr lang="es-ES" dirty="0"/>
              <a:t>PLATAFORMAS DE COMUNICACIÓN. </a:t>
            </a:r>
          </a:p>
        </p:txBody>
      </p:sp>
      <p:pic>
        <p:nvPicPr>
          <p:cNvPr id="35" name="Marcador de contenido 34" descr="Libro abierto">
            <a:extLst>
              <a:ext uri="{FF2B5EF4-FFF2-40B4-BE49-F238E27FC236}">
                <a16:creationId xmlns:a16="http://schemas.microsoft.com/office/drawing/2014/main" id="{56174A3F-A7B3-40BE-88BD-1796890E4B44}"/>
              </a:ext>
            </a:extLst>
          </p:cNvPr>
          <p:cNvPicPr>
            <a:picLocks noGrp="1" noChangeAspect="1"/>
          </p:cNvPicPr>
          <p:nvPr>
            <p:ph sz="quarter" idx="13"/>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795831" y="1981200"/>
            <a:ext cx="548640" cy="548640"/>
          </a:xfrm>
        </p:spPr>
      </p:pic>
      <p:pic>
        <p:nvPicPr>
          <p:cNvPr id="36" name="Marcador de contenido 35" descr="Medalla">
            <a:extLst>
              <a:ext uri="{FF2B5EF4-FFF2-40B4-BE49-F238E27FC236}">
                <a16:creationId xmlns:a16="http://schemas.microsoft.com/office/drawing/2014/main" id="{A960174C-A9DE-472D-BF1C-B13108BD70B7}"/>
              </a:ext>
            </a:extLst>
          </p:cNvPr>
          <p:cNvPicPr>
            <a:picLocks noGrp="1" noChangeAspect="1"/>
          </p:cNvPicPr>
          <p:nvPr>
            <p:ph sz="quarter" idx="14"/>
          </p:nvPr>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529558" y="1981200"/>
            <a:ext cx="548640" cy="548640"/>
          </a:xfrm>
        </p:spPr>
      </p:pic>
    </p:spTree>
    <p:extLst>
      <p:ext uri="{BB962C8B-B14F-4D97-AF65-F5344CB8AC3E}">
        <p14:creationId xmlns:p14="http://schemas.microsoft.com/office/powerpoint/2010/main" val="2533169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posición de imagen 6" descr="chico caminando con mochila y una bicicleta">
            <a:extLst>
              <a:ext uri="{FF2B5EF4-FFF2-40B4-BE49-F238E27FC236}">
                <a16:creationId xmlns:a16="http://schemas.microsoft.com/office/drawing/2014/main" id="{3111B687-3781-4457-A624-86311FC69082}"/>
              </a:ext>
            </a:extLst>
          </p:cNvPr>
          <p:cNvPicPr>
            <a:picLocks noGrp="1" noChangeAspect="1"/>
          </p:cNvPicPr>
          <p:nvPr>
            <p:ph type="pic" sz="quarter" idx="10"/>
          </p:nvPr>
        </p:nvPicPr>
        <p:blipFill rotWithShape="1">
          <a:blip r:embed="rId3" cstate="email">
            <a:extLst>
              <a:ext uri="{28A0092B-C50C-407E-A947-70E740481C1C}">
                <a14:useLocalDpi xmlns:a14="http://schemas.microsoft.com/office/drawing/2010/main"/>
              </a:ext>
            </a:extLst>
          </a:blip>
          <a:srcRect/>
          <a:stretch/>
        </p:blipFill>
        <p:spPr>
          <a:xfrm>
            <a:off x="6866106" y="0"/>
            <a:ext cx="5355875" cy="6858000"/>
          </a:xfrm>
        </p:spPr>
      </p:pic>
      <p:grpSp>
        <p:nvGrpSpPr>
          <p:cNvPr id="11" name="Grupo 10" descr="elemento decorativo">
            <a:extLst>
              <a:ext uri="{FF2B5EF4-FFF2-40B4-BE49-F238E27FC236}">
                <a16:creationId xmlns:a16="http://schemas.microsoft.com/office/drawing/2014/main" id="{AB025618-C830-4992-9CD3-D9E49BC79E67}"/>
              </a:ext>
            </a:extLst>
          </p:cNvPr>
          <p:cNvGrpSpPr/>
          <p:nvPr/>
        </p:nvGrpSpPr>
        <p:grpSpPr>
          <a:xfrm>
            <a:off x="2586019" y="-71920"/>
            <a:ext cx="7388298" cy="6858000"/>
            <a:chOff x="1826589" y="0"/>
            <a:chExt cx="7388298" cy="6858000"/>
          </a:xfrm>
        </p:grpSpPr>
        <p:sp>
          <p:nvSpPr>
            <p:cNvPr id="10" name="Paralelogramo 9">
              <a:extLst>
                <a:ext uri="{FF2B5EF4-FFF2-40B4-BE49-F238E27FC236}">
                  <a16:creationId xmlns:a16="http://schemas.microsoft.com/office/drawing/2014/main" id="{11E692D4-6AEA-4652-A7AE-A02328258A55}"/>
                </a:ext>
              </a:extLst>
            </p:cNvPr>
            <p:cNvSpPr/>
            <p:nvPr/>
          </p:nvSpPr>
          <p:spPr>
            <a:xfrm>
              <a:off x="2618099" y="0"/>
              <a:ext cx="6596788" cy="6858000"/>
            </a:xfrm>
            <a:prstGeom prst="parallelogram">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9" name="Paralelogramo 8">
              <a:extLst>
                <a:ext uri="{FF2B5EF4-FFF2-40B4-BE49-F238E27FC236}">
                  <a16:creationId xmlns:a16="http://schemas.microsoft.com/office/drawing/2014/main" id="{A134AA32-2418-4A09-9BA8-ED7207AC0D74}"/>
                </a:ext>
              </a:extLst>
            </p:cNvPr>
            <p:cNvSpPr/>
            <p:nvPr/>
          </p:nvSpPr>
          <p:spPr>
            <a:xfrm>
              <a:off x="2340861" y="0"/>
              <a:ext cx="6596788" cy="6858000"/>
            </a:xfrm>
            <a:prstGeom prst="parallelogram">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2" name="Paralelogramo 21">
              <a:extLst>
                <a:ext uri="{FF2B5EF4-FFF2-40B4-BE49-F238E27FC236}">
                  <a16:creationId xmlns:a16="http://schemas.microsoft.com/office/drawing/2014/main" id="{0051AD99-BC4A-487F-BE1C-486FC5B8E9F2}"/>
                </a:ext>
              </a:extLst>
            </p:cNvPr>
            <p:cNvSpPr/>
            <p:nvPr/>
          </p:nvSpPr>
          <p:spPr>
            <a:xfrm>
              <a:off x="1826589" y="0"/>
              <a:ext cx="6596788" cy="6858000"/>
            </a:xfrm>
            <a:prstGeom prst="parallelogram">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7" name="Marcador de número de diapositiva 5">
            <a:extLst>
              <a:ext uri="{FF2B5EF4-FFF2-40B4-BE49-F238E27FC236}">
                <a16:creationId xmlns:a16="http://schemas.microsoft.com/office/drawing/2014/main" id="{79161314-0A22-4109-A2B1-41E87EFE1E18}"/>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6</a:t>
            </a:fld>
            <a:endParaRPr lang="es-ES" sz="1200">
              <a:solidFill>
                <a:schemeClr val="bg1"/>
              </a:solidFill>
            </a:endParaRPr>
          </a:p>
        </p:txBody>
      </p:sp>
      <p:sp>
        <p:nvSpPr>
          <p:cNvPr id="24" name="Marcador de texto 23">
            <a:extLst>
              <a:ext uri="{FF2B5EF4-FFF2-40B4-BE49-F238E27FC236}">
                <a16:creationId xmlns:a16="http://schemas.microsoft.com/office/drawing/2014/main" id="{C3930A4E-1302-4AC9-86A3-C4E8AF186ED8}"/>
              </a:ext>
            </a:extLst>
          </p:cNvPr>
          <p:cNvSpPr>
            <a:spLocks noGrp="1"/>
          </p:cNvSpPr>
          <p:nvPr>
            <p:ph type="body" sz="quarter" idx="12"/>
          </p:nvPr>
        </p:nvSpPr>
        <p:spPr/>
        <p:txBody>
          <a:bodyPr rtlCol="0"/>
          <a:lstStyle/>
          <a:p>
            <a:pPr rtl="0"/>
            <a:endParaRPr lang="es-ES" dirty="0"/>
          </a:p>
          <a:p>
            <a:pPr rtl="0"/>
            <a:endParaRPr lang="es-ES" b="1" dirty="0"/>
          </a:p>
          <a:p>
            <a:pPr rtl="0"/>
            <a:r>
              <a:rPr lang="es-ES" b="1" dirty="0"/>
              <a:t>Hora oficial de atención durante la hora de clases.</a:t>
            </a:r>
          </a:p>
          <a:p>
            <a:pPr rtl="0"/>
            <a:endParaRPr lang="es-ES" b="1" dirty="0"/>
          </a:p>
          <a:p>
            <a:pPr rtl="0"/>
            <a:r>
              <a:rPr lang="es-ES" b="1" dirty="0"/>
              <a:t>Si se comunica fuera de hora de clases, le responderé a la clase siguiente.</a:t>
            </a:r>
          </a:p>
          <a:p>
            <a:pPr rtl="0"/>
            <a:endParaRPr lang="es-ES" dirty="0"/>
          </a:p>
        </p:txBody>
      </p:sp>
      <p:sp>
        <p:nvSpPr>
          <p:cNvPr id="23" name="Marcador de texto 22">
            <a:extLst>
              <a:ext uri="{FF2B5EF4-FFF2-40B4-BE49-F238E27FC236}">
                <a16:creationId xmlns:a16="http://schemas.microsoft.com/office/drawing/2014/main" id="{B88939B0-5B9A-4423-AFD1-CF6B22268795}"/>
              </a:ext>
            </a:extLst>
          </p:cNvPr>
          <p:cNvSpPr>
            <a:spLocks noGrp="1"/>
          </p:cNvSpPr>
          <p:nvPr>
            <p:ph type="body" sz="quarter" idx="11"/>
          </p:nvPr>
        </p:nvSpPr>
        <p:spPr>
          <a:xfrm>
            <a:off x="647700" y="2717803"/>
            <a:ext cx="2994910" cy="3368675"/>
          </a:xfrm>
        </p:spPr>
        <p:txBody>
          <a:bodyPr rtlCol="0"/>
          <a:lstStyle/>
          <a:p>
            <a:pPr rtl="0"/>
            <a:r>
              <a:rPr lang="es-ES" sz="1600" b="1" dirty="0"/>
              <a:t>Puede expresarlos en la hora de clases. </a:t>
            </a:r>
          </a:p>
          <a:p>
            <a:pPr rtl="0"/>
            <a:endParaRPr lang="es-ES" sz="1600" b="1" dirty="0"/>
          </a:p>
          <a:p>
            <a:pPr rtl="0"/>
            <a:r>
              <a:rPr lang="es-ES" sz="1600" b="1" dirty="0"/>
              <a:t>Use un lenguaje respetuoso. </a:t>
            </a:r>
          </a:p>
          <a:p>
            <a:pPr rtl="0"/>
            <a:r>
              <a:rPr lang="es-ES" sz="1600" b="1" dirty="0"/>
              <a:t>Trate de ser empático y cordial.</a:t>
            </a:r>
          </a:p>
        </p:txBody>
      </p:sp>
      <p:sp>
        <p:nvSpPr>
          <p:cNvPr id="4" name="Título 3">
            <a:extLst>
              <a:ext uri="{FF2B5EF4-FFF2-40B4-BE49-F238E27FC236}">
                <a16:creationId xmlns:a16="http://schemas.microsoft.com/office/drawing/2014/main" id="{DFF36EE7-AE57-42F4-ACA9-A328C1F4EA02}"/>
              </a:ext>
            </a:extLst>
          </p:cNvPr>
          <p:cNvSpPr>
            <a:spLocks noGrp="1"/>
          </p:cNvSpPr>
          <p:nvPr>
            <p:ph type="title"/>
          </p:nvPr>
        </p:nvSpPr>
        <p:spPr>
          <a:xfrm>
            <a:off x="633186" y="577987"/>
            <a:ext cx="6891564" cy="830997"/>
          </a:xfrm>
        </p:spPr>
        <p:txBody>
          <a:bodyPr rtlCol="0"/>
          <a:lstStyle/>
          <a:p>
            <a:pPr rtl="0"/>
            <a:r>
              <a:rPr lang="es-ES" b="1" dirty="0">
                <a:solidFill>
                  <a:srgbClr val="C00000"/>
                </a:solidFill>
              </a:rPr>
              <a:t>Consultas /Comentarios</a:t>
            </a:r>
          </a:p>
        </p:txBody>
      </p:sp>
      <p:pic>
        <p:nvPicPr>
          <p:cNvPr id="35" name="Marcador de contenido 34" descr="Libro abierto">
            <a:extLst>
              <a:ext uri="{FF2B5EF4-FFF2-40B4-BE49-F238E27FC236}">
                <a16:creationId xmlns:a16="http://schemas.microsoft.com/office/drawing/2014/main" id="{56174A3F-A7B3-40BE-88BD-1796890E4B44}"/>
              </a:ext>
            </a:extLst>
          </p:cNvPr>
          <p:cNvPicPr>
            <a:picLocks noGrp="1" noChangeAspect="1"/>
          </p:cNvPicPr>
          <p:nvPr>
            <p:ph sz="quarter" idx="13"/>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178825" y="2085956"/>
            <a:ext cx="548640" cy="548640"/>
          </a:xfrm>
        </p:spPr>
      </p:pic>
      <p:pic>
        <p:nvPicPr>
          <p:cNvPr id="3" name="Gráfico 2" descr="Reloj contorno">
            <a:extLst>
              <a:ext uri="{FF2B5EF4-FFF2-40B4-BE49-F238E27FC236}">
                <a16:creationId xmlns:a16="http://schemas.microsoft.com/office/drawing/2014/main" id="{8FD1AC61-E102-4A45-A331-89D2A19E365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95443" y="2260603"/>
            <a:ext cx="914400" cy="914400"/>
          </a:xfrm>
          <a:prstGeom prst="rect">
            <a:avLst/>
          </a:prstGeom>
        </p:spPr>
      </p:pic>
      <p:pic>
        <p:nvPicPr>
          <p:cNvPr id="12" name="Marcador de contenido 11" descr="Comentario que gusta contorno">
            <a:extLst>
              <a:ext uri="{FF2B5EF4-FFF2-40B4-BE49-F238E27FC236}">
                <a16:creationId xmlns:a16="http://schemas.microsoft.com/office/drawing/2014/main" id="{F243B2B6-8012-4F70-8385-B9DB03F11F78}"/>
              </a:ext>
            </a:extLst>
          </p:cNvPr>
          <p:cNvPicPr>
            <a:picLocks noGrp="1" noChangeAspect="1"/>
          </p:cNvPicPr>
          <p:nvPr>
            <p:ph sz="quarter" idx="14"/>
          </p:nvPr>
        </p:nvPicPr>
        <p:blipFill>
          <a:blip r:embed="rId8">
            <a:extLst>
              <a:ext uri="{96DAC541-7B7A-43D3-8B79-37D633B846F1}">
                <asvg:svgBlip xmlns:asvg="http://schemas.microsoft.com/office/drawing/2016/SVG/main" r:embed="rId9"/>
              </a:ext>
            </a:extLst>
          </a:blip>
          <a:stretch>
            <a:fillRect/>
          </a:stretch>
        </p:blipFill>
        <p:spPr>
          <a:xfrm>
            <a:off x="1930195" y="2032683"/>
            <a:ext cx="922841" cy="548640"/>
          </a:xfrm>
        </p:spPr>
      </p:pic>
    </p:spTree>
    <p:extLst>
      <p:ext uri="{BB962C8B-B14F-4D97-AF65-F5344CB8AC3E}">
        <p14:creationId xmlns:p14="http://schemas.microsoft.com/office/powerpoint/2010/main" val="2118823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posición de imagen 4" descr="grupo de alumnos corriendo">
            <a:extLst>
              <a:ext uri="{FF2B5EF4-FFF2-40B4-BE49-F238E27FC236}">
                <a16:creationId xmlns:a16="http://schemas.microsoft.com/office/drawing/2014/main" id="{AEEE5BA3-06F1-4026-A0BB-B08891F46E8E}"/>
              </a:ext>
            </a:extLst>
          </p:cNvPr>
          <p:cNvPicPr>
            <a:picLocks noGrp="1" noChangeAspect="1"/>
          </p:cNvPicPr>
          <p:nvPr>
            <p:ph type="pic" sz="quarter" idx="12"/>
          </p:nvPr>
        </p:nvPicPr>
        <p:blipFill rotWithShape="1">
          <a:blip r:embed="rId3" cstate="email">
            <a:extLst>
              <a:ext uri="{28A0092B-C50C-407E-A947-70E740481C1C}">
                <a14:useLocalDpi xmlns:a14="http://schemas.microsoft.com/office/drawing/2010/main"/>
              </a:ext>
            </a:extLst>
          </a:blip>
          <a:srcRect/>
          <a:stretch/>
        </p:blipFill>
        <p:spPr>
          <a:xfrm>
            <a:off x="0" y="0"/>
            <a:ext cx="8087304" cy="6858000"/>
          </a:xfrm>
        </p:spPr>
      </p:pic>
      <p:grpSp>
        <p:nvGrpSpPr>
          <p:cNvPr id="9" name="Grupo 8" descr="elemento decorativo">
            <a:extLst>
              <a:ext uri="{FF2B5EF4-FFF2-40B4-BE49-F238E27FC236}">
                <a16:creationId xmlns:a16="http://schemas.microsoft.com/office/drawing/2014/main" id="{E7969C14-1078-4610-9BC5-74119C9B87BE}"/>
              </a:ext>
            </a:extLst>
          </p:cNvPr>
          <p:cNvGrpSpPr/>
          <p:nvPr/>
        </p:nvGrpSpPr>
        <p:grpSpPr>
          <a:xfrm>
            <a:off x="-135753" y="3695294"/>
            <a:ext cx="7833208" cy="2660466"/>
            <a:chOff x="0" y="3808320"/>
            <a:chExt cx="7833208" cy="2547440"/>
          </a:xfrm>
        </p:grpSpPr>
        <p:sp>
          <p:nvSpPr>
            <p:cNvPr id="10" name="Forma libre: Forma 9">
              <a:extLst>
                <a:ext uri="{FF2B5EF4-FFF2-40B4-BE49-F238E27FC236}">
                  <a16:creationId xmlns:a16="http://schemas.microsoft.com/office/drawing/2014/main" id="{E531D018-EFA3-4346-AB80-7CE436393D9E}"/>
                </a:ext>
              </a:extLst>
            </p:cNvPr>
            <p:cNvSpPr/>
            <p:nvPr/>
          </p:nvSpPr>
          <p:spPr>
            <a:xfrm>
              <a:off x="0" y="3808320"/>
              <a:ext cx="7833208" cy="2547440"/>
            </a:xfrm>
            <a:custGeom>
              <a:avLst/>
              <a:gdLst>
                <a:gd name="connsiteX0" fmla="*/ 0 w 7833208"/>
                <a:gd name="connsiteY0" fmla="*/ 0 h 2547440"/>
                <a:gd name="connsiteX1" fmla="*/ 7833208 w 7833208"/>
                <a:gd name="connsiteY1" fmla="*/ 0 h 2547440"/>
                <a:gd name="connsiteX2" fmla="*/ 7135846 w 7833208"/>
                <a:gd name="connsiteY2" fmla="*/ 2547440 h 2547440"/>
                <a:gd name="connsiteX3" fmla="*/ 0 w 7833208"/>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833208" h="2547440">
                  <a:moveTo>
                    <a:pt x="0" y="0"/>
                  </a:moveTo>
                  <a:lnTo>
                    <a:pt x="7833208" y="0"/>
                  </a:lnTo>
                  <a:lnTo>
                    <a:pt x="7135846" y="2547440"/>
                  </a:lnTo>
                  <a:lnTo>
                    <a:pt x="0" y="254744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1" name="Forma libre: Forma 10">
              <a:extLst>
                <a:ext uri="{FF2B5EF4-FFF2-40B4-BE49-F238E27FC236}">
                  <a16:creationId xmlns:a16="http://schemas.microsoft.com/office/drawing/2014/main" id="{FA9D7AC8-80D5-49DC-A585-FCFFA6CA4B66}"/>
                </a:ext>
              </a:extLst>
            </p:cNvPr>
            <p:cNvSpPr/>
            <p:nvPr/>
          </p:nvSpPr>
          <p:spPr>
            <a:xfrm>
              <a:off x="1" y="3808320"/>
              <a:ext cx="7692571" cy="2547440"/>
            </a:xfrm>
            <a:custGeom>
              <a:avLst/>
              <a:gdLst>
                <a:gd name="connsiteX0" fmla="*/ 0 w 7692571"/>
                <a:gd name="connsiteY0" fmla="*/ 0 h 2547440"/>
                <a:gd name="connsiteX1" fmla="*/ 7692571 w 7692571"/>
                <a:gd name="connsiteY1" fmla="*/ 0 h 2547440"/>
                <a:gd name="connsiteX2" fmla="*/ 6995209 w 7692571"/>
                <a:gd name="connsiteY2" fmla="*/ 2547440 h 2547440"/>
                <a:gd name="connsiteX3" fmla="*/ 0 w 7692571"/>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692571" h="2547440">
                  <a:moveTo>
                    <a:pt x="0" y="0"/>
                  </a:moveTo>
                  <a:lnTo>
                    <a:pt x="7692571" y="0"/>
                  </a:lnTo>
                  <a:lnTo>
                    <a:pt x="6995209" y="2547440"/>
                  </a:lnTo>
                  <a:lnTo>
                    <a:pt x="0" y="254744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3" name="Marcador de número de diapositiva 5">
            <a:extLst>
              <a:ext uri="{FF2B5EF4-FFF2-40B4-BE49-F238E27FC236}">
                <a16:creationId xmlns:a16="http://schemas.microsoft.com/office/drawing/2014/main" id="{D803F682-0E68-4ECD-A92D-F73743FF2E60}"/>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7</a:t>
            </a:fld>
            <a:endParaRPr lang="es-ES" sz="1200">
              <a:solidFill>
                <a:schemeClr val="bg1"/>
              </a:solidFill>
            </a:endParaRPr>
          </a:p>
        </p:txBody>
      </p:sp>
      <p:pic>
        <p:nvPicPr>
          <p:cNvPr id="16" name="Marcador de posición de imagen 15" descr="pila de libros en el suelo">
            <a:extLst>
              <a:ext uri="{FF2B5EF4-FFF2-40B4-BE49-F238E27FC236}">
                <a16:creationId xmlns:a16="http://schemas.microsoft.com/office/drawing/2014/main" id="{4E408D58-0A21-4D16-A8D8-54C17D5AD4A1}"/>
              </a:ext>
            </a:extLst>
          </p:cNvPr>
          <p:cNvPicPr>
            <a:picLocks noGrp="1" noChangeAspect="1"/>
          </p:cNvPicPr>
          <p:nvPr>
            <p:ph type="pic" sz="quarter" idx="13"/>
          </p:nvPr>
        </p:nvPicPr>
        <p:blipFill>
          <a:blip r:embed="rId4" cstate="email">
            <a:extLst>
              <a:ext uri="{28A0092B-C50C-407E-A947-70E740481C1C}">
                <a14:useLocalDpi xmlns:a14="http://schemas.microsoft.com/office/drawing/2010/main"/>
              </a:ext>
            </a:extLst>
          </a:blip>
          <a:srcRect/>
          <a:stretch>
            <a:fillRect/>
          </a:stretch>
        </p:blipFill>
        <p:spPr/>
      </p:pic>
      <p:sp>
        <p:nvSpPr>
          <p:cNvPr id="18" name="Marcador de texto 86">
            <a:extLst>
              <a:ext uri="{FF2B5EF4-FFF2-40B4-BE49-F238E27FC236}">
                <a16:creationId xmlns:a16="http://schemas.microsoft.com/office/drawing/2014/main" id="{064F6659-0008-4A77-B022-CF8A77B2B59F}"/>
              </a:ext>
            </a:extLst>
          </p:cNvPr>
          <p:cNvSpPr txBox="1">
            <a:spLocks/>
          </p:cNvSpPr>
          <p:nvPr/>
        </p:nvSpPr>
        <p:spPr>
          <a:xfrm>
            <a:off x="149017" y="3848033"/>
            <a:ext cx="3162360" cy="2424520"/>
          </a:xfrm>
          <a:prstGeom prst="rect">
            <a:avLst/>
          </a:prstGeom>
        </p:spPr>
        <p:txBody>
          <a:bodyPr vert="horz" wrap="square" lIns="0" tIns="45720" rIns="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lang="en-US" sz="1600" kern="1200" dirty="0" smtClean="0">
                <a:solidFill>
                  <a:schemeClr val="tx1"/>
                </a:solidFill>
                <a:latin typeface="+mn-lt"/>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s-ES" b="1" dirty="0"/>
              <a:t>Material de Estudio :</a:t>
            </a:r>
          </a:p>
          <a:p>
            <a:pPr algn="ctr"/>
            <a:r>
              <a:rPr lang="es-ES" b="1" dirty="0"/>
              <a:t>Estará en Ambiente Aprendizaje Inacap.</a:t>
            </a:r>
          </a:p>
          <a:p>
            <a:pPr algn="ctr"/>
            <a:r>
              <a:rPr lang="es-ES" b="1" dirty="0"/>
              <a:t>También se les sugerirá material extra para complementar los contenidos.</a:t>
            </a:r>
          </a:p>
        </p:txBody>
      </p:sp>
      <p:sp>
        <p:nvSpPr>
          <p:cNvPr id="19" name="Marcador de texto 87">
            <a:extLst>
              <a:ext uri="{FF2B5EF4-FFF2-40B4-BE49-F238E27FC236}">
                <a16:creationId xmlns:a16="http://schemas.microsoft.com/office/drawing/2014/main" id="{F188652A-21B1-45B5-903C-3E49E816FEC9}"/>
              </a:ext>
            </a:extLst>
          </p:cNvPr>
          <p:cNvSpPr txBox="1">
            <a:spLocks/>
          </p:cNvSpPr>
          <p:nvPr/>
        </p:nvSpPr>
        <p:spPr>
          <a:xfrm>
            <a:off x="3378201" y="3695294"/>
            <a:ext cx="3375121" cy="2766157"/>
          </a:xfrm>
          <a:custGeom>
            <a:avLst/>
            <a:gdLst>
              <a:gd name="connsiteX0" fmla="*/ 0 w 8087304"/>
              <a:gd name="connsiteY0" fmla="*/ 0 h 6858000"/>
              <a:gd name="connsiteX1" fmla="*/ 8087304 w 8087304"/>
              <a:gd name="connsiteY1" fmla="*/ 0 h 6858000"/>
              <a:gd name="connsiteX2" fmla="*/ 8087304 w 8087304"/>
              <a:gd name="connsiteY2" fmla="*/ 7620 h 6858000"/>
              <a:gd name="connsiteX3" fmla="*/ 6368365 w 8087304"/>
              <a:gd name="connsiteY3" fmla="*/ 6858000 h 6858000"/>
              <a:gd name="connsiteX4" fmla="*/ 0 w 8087304"/>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304" h="6858000">
                <a:moveTo>
                  <a:pt x="0" y="0"/>
                </a:moveTo>
                <a:lnTo>
                  <a:pt x="8087304" y="0"/>
                </a:lnTo>
                <a:lnTo>
                  <a:pt x="8087304" y="7620"/>
                </a:lnTo>
                <a:lnTo>
                  <a:pt x="6368365" y="6858000"/>
                </a:lnTo>
                <a:lnTo>
                  <a:pt x="0" y="6858000"/>
                </a:lnTo>
                <a:close/>
              </a:path>
            </a:pathLst>
          </a:custGeom>
        </p:spPr>
        <p:txBody>
          <a:bodyPr vert="horz" wrap="square" lIns="91440" tIns="45720" rIns="91440" bIns="45720" rtlCol="0" anchor="ctr" anchorCtr="1">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sz="1600" b="1" dirty="0"/>
              <a:t>Tendremos clases dónde se hablará de los contenidos.</a:t>
            </a:r>
          </a:p>
          <a:p>
            <a:r>
              <a:rPr lang="es-ES" sz="1600" b="1" dirty="0"/>
              <a:t>Haremos actividades en equipo(en sala), donde coordinaré en clases, la realización de las mismas.</a:t>
            </a:r>
          </a:p>
          <a:p>
            <a:endParaRPr lang="es-ES" sz="1600" b="1" dirty="0"/>
          </a:p>
        </p:txBody>
      </p:sp>
      <p:sp>
        <p:nvSpPr>
          <p:cNvPr id="12" name="CuadroTexto 11">
            <a:extLst>
              <a:ext uri="{FF2B5EF4-FFF2-40B4-BE49-F238E27FC236}">
                <a16:creationId xmlns:a16="http://schemas.microsoft.com/office/drawing/2014/main" id="{3EC664E5-C9C8-4B00-A852-EC902647903F}"/>
              </a:ext>
            </a:extLst>
          </p:cNvPr>
          <p:cNvSpPr txBox="1"/>
          <p:nvPr/>
        </p:nvSpPr>
        <p:spPr>
          <a:xfrm>
            <a:off x="899410" y="217357"/>
            <a:ext cx="5936105" cy="830997"/>
          </a:xfrm>
          <a:prstGeom prst="rect">
            <a:avLst/>
          </a:prstGeom>
          <a:noFill/>
        </p:spPr>
        <p:txBody>
          <a:bodyPr wrap="square" rtlCol="0">
            <a:spAutoFit/>
          </a:bodyPr>
          <a:lstStyle/>
          <a:p>
            <a:r>
              <a:rPr lang="es-CL" sz="2400" b="1" dirty="0">
                <a:latin typeface="Amasis MT Pro Black" panose="020B0604020202020204" pitchFamily="18" charset="0"/>
              </a:rPr>
              <a:t>MATERIAL DE ESTUDIO Y ACTIVIDADES</a:t>
            </a:r>
          </a:p>
        </p:txBody>
      </p:sp>
    </p:spTree>
    <p:extLst>
      <p:ext uri="{BB962C8B-B14F-4D97-AF65-F5344CB8AC3E}">
        <p14:creationId xmlns:p14="http://schemas.microsoft.com/office/powerpoint/2010/main" val="876529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Marcador de posición de imagen 19" descr="grupo de alumnos en una mesa estudiando en la biblioteca">
            <a:extLst>
              <a:ext uri="{FF2B5EF4-FFF2-40B4-BE49-F238E27FC236}">
                <a16:creationId xmlns:a16="http://schemas.microsoft.com/office/drawing/2014/main" id="{1A5F02FB-FDF1-427A-AB2F-50F09EBEE54E}"/>
              </a:ext>
            </a:extLst>
          </p:cNvPr>
          <p:cNvPicPr>
            <a:picLocks noGrp="1" noChangeAspect="1"/>
          </p:cNvPicPr>
          <p:nvPr>
            <p:ph type="pic" sz="quarter" idx="10"/>
          </p:nvPr>
        </p:nvPicPr>
        <p:blipFill rotWithShape="1">
          <a:blip r:embed="rId3" cstate="email">
            <a:extLst>
              <a:ext uri="{28A0092B-C50C-407E-A947-70E740481C1C}">
                <a14:useLocalDpi xmlns:a14="http://schemas.microsoft.com/office/drawing/2010/main"/>
              </a:ext>
            </a:extLst>
          </a:blip>
          <a:srcRect/>
          <a:stretch/>
        </p:blipFill>
        <p:spPr/>
      </p:pic>
      <p:grpSp>
        <p:nvGrpSpPr>
          <p:cNvPr id="3" name="Grupo 2" descr="elemento decorativo">
            <a:extLst>
              <a:ext uri="{FF2B5EF4-FFF2-40B4-BE49-F238E27FC236}">
                <a16:creationId xmlns:a16="http://schemas.microsoft.com/office/drawing/2014/main" id="{B96D2D9B-E0B9-499F-9404-108DB59E4502}"/>
              </a:ext>
            </a:extLst>
          </p:cNvPr>
          <p:cNvGrpSpPr/>
          <p:nvPr/>
        </p:nvGrpSpPr>
        <p:grpSpPr>
          <a:xfrm>
            <a:off x="-52465" y="0"/>
            <a:ext cx="6957056" cy="6858000"/>
            <a:chOff x="0" y="0"/>
            <a:chExt cx="6957056" cy="6858000"/>
          </a:xfrm>
        </p:grpSpPr>
        <p:sp>
          <p:nvSpPr>
            <p:cNvPr id="33" name="Paralelogramo 32">
              <a:extLst>
                <a:ext uri="{FF2B5EF4-FFF2-40B4-BE49-F238E27FC236}">
                  <a16:creationId xmlns:a16="http://schemas.microsoft.com/office/drawing/2014/main" id="{7E2E6584-76E9-4C56-A349-C9CDC96DC5F0}"/>
                </a:ext>
              </a:extLst>
            </p:cNvPr>
            <p:cNvSpPr/>
            <p:nvPr/>
          </p:nvSpPr>
          <p:spPr>
            <a:xfrm>
              <a:off x="1150750" y="0"/>
              <a:ext cx="5491804" cy="6858000"/>
            </a:xfrm>
            <a:prstGeom prst="parallelogram">
              <a:avLst>
                <a:gd name="adj" fmla="val 32713"/>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0" name="Forma libre: Forma 9">
              <a:extLst>
                <a:ext uri="{FF2B5EF4-FFF2-40B4-BE49-F238E27FC236}">
                  <a16:creationId xmlns:a16="http://schemas.microsoft.com/office/drawing/2014/main" id="{B73F00D5-E18D-4210-AD3E-3ED73CEE4865}"/>
                </a:ext>
              </a:extLst>
            </p:cNvPr>
            <p:cNvSpPr/>
            <p:nvPr/>
          </p:nvSpPr>
          <p:spPr>
            <a:xfrm flipH="1" flipV="1">
              <a:off x="0" y="482600"/>
              <a:ext cx="6957056" cy="5892799"/>
            </a:xfrm>
            <a:custGeom>
              <a:avLst/>
              <a:gdLst>
                <a:gd name="connsiteX0" fmla="*/ 6957056 w 6957056"/>
                <a:gd name="connsiteY0" fmla="*/ 5892799 h 5892799"/>
                <a:gd name="connsiteX1" fmla="*/ 0 w 6957056"/>
                <a:gd name="connsiteY1" fmla="*/ 5892799 h 5892799"/>
                <a:gd name="connsiteX2" fmla="*/ 1473200 w 6957056"/>
                <a:gd name="connsiteY2" fmla="*/ 0 h 5892799"/>
                <a:gd name="connsiteX3" fmla="*/ 6957056 w 6957056"/>
                <a:gd name="connsiteY3" fmla="*/ 0 h 5892799"/>
              </a:gdLst>
              <a:ahLst/>
              <a:cxnLst>
                <a:cxn ang="0">
                  <a:pos x="connsiteX0" y="connsiteY0"/>
                </a:cxn>
                <a:cxn ang="0">
                  <a:pos x="connsiteX1" y="connsiteY1"/>
                </a:cxn>
                <a:cxn ang="0">
                  <a:pos x="connsiteX2" y="connsiteY2"/>
                </a:cxn>
                <a:cxn ang="0">
                  <a:pos x="connsiteX3" y="connsiteY3"/>
                </a:cxn>
              </a:cxnLst>
              <a:rect l="l" t="t" r="r" b="b"/>
              <a:pathLst>
                <a:path w="6957056" h="5892799">
                  <a:moveTo>
                    <a:pt x="6957056" y="5892799"/>
                  </a:moveTo>
                  <a:lnTo>
                    <a:pt x="0" y="5892799"/>
                  </a:lnTo>
                  <a:lnTo>
                    <a:pt x="1473200" y="0"/>
                  </a:lnTo>
                  <a:lnTo>
                    <a:pt x="6957056" y="0"/>
                  </a:lnTo>
                  <a:close/>
                </a:path>
              </a:pathLst>
            </a:custGeom>
            <a:solidFill>
              <a:schemeClr val="accent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3" name="Forma libre: Forma 12">
              <a:extLst>
                <a:ext uri="{FF2B5EF4-FFF2-40B4-BE49-F238E27FC236}">
                  <a16:creationId xmlns:a16="http://schemas.microsoft.com/office/drawing/2014/main" id="{C6577883-A694-450C-A2C7-C9C8A85D9915}"/>
                </a:ext>
              </a:extLst>
            </p:cNvPr>
            <p:cNvSpPr/>
            <p:nvPr/>
          </p:nvSpPr>
          <p:spPr>
            <a:xfrm flipH="1" flipV="1">
              <a:off x="0" y="4457696"/>
              <a:ext cx="6267450" cy="883839"/>
            </a:xfrm>
            <a:custGeom>
              <a:avLst/>
              <a:gdLst>
                <a:gd name="connsiteX0" fmla="*/ 6267450 w 6267450"/>
                <a:gd name="connsiteY0" fmla="*/ 883839 h 883839"/>
                <a:gd name="connsiteX1" fmla="*/ 0 w 6267450"/>
                <a:gd name="connsiteY1" fmla="*/ 883839 h 883839"/>
                <a:gd name="connsiteX2" fmla="*/ 220960 w 6267450"/>
                <a:gd name="connsiteY2" fmla="*/ 0 h 883839"/>
                <a:gd name="connsiteX3" fmla="*/ 6267450 w 6267450"/>
                <a:gd name="connsiteY3" fmla="*/ 0 h 883839"/>
              </a:gdLst>
              <a:ahLst/>
              <a:cxnLst>
                <a:cxn ang="0">
                  <a:pos x="connsiteX0" y="connsiteY0"/>
                </a:cxn>
                <a:cxn ang="0">
                  <a:pos x="connsiteX1" y="connsiteY1"/>
                </a:cxn>
                <a:cxn ang="0">
                  <a:pos x="connsiteX2" y="connsiteY2"/>
                </a:cxn>
                <a:cxn ang="0">
                  <a:pos x="connsiteX3" y="connsiteY3"/>
                </a:cxn>
              </a:cxnLst>
              <a:rect l="l" t="t" r="r" b="b"/>
              <a:pathLst>
                <a:path w="6267450" h="883839">
                  <a:moveTo>
                    <a:pt x="6267450" y="883839"/>
                  </a:moveTo>
                  <a:lnTo>
                    <a:pt x="0" y="883839"/>
                  </a:lnTo>
                  <a:lnTo>
                    <a:pt x="220960" y="0"/>
                  </a:lnTo>
                  <a:lnTo>
                    <a:pt x="6267450" y="0"/>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31" name="Título 30">
            <a:extLst>
              <a:ext uri="{FF2B5EF4-FFF2-40B4-BE49-F238E27FC236}">
                <a16:creationId xmlns:a16="http://schemas.microsoft.com/office/drawing/2014/main" id="{9284195F-D106-45D8-ABAA-959FA68948B0}"/>
              </a:ext>
            </a:extLst>
          </p:cNvPr>
          <p:cNvSpPr>
            <a:spLocks noGrp="1"/>
          </p:cNvSpPr>
          <p:nvPr>
            <p:ph type="ctrTitle"/>
          </p:nvPr>
        </p:nvSpPr>
        <p:spPr>
          <a:xfrm>
            <a:off x="316020" y="1250462"/>
            <a:ext cx="5330038" cy="2900276"/>
          </a:xfrm>
        </p:spPr>
        <p:txBody>
          <a:bodyPr rtlCol="0"/>
          <a:lstStyle/>
          <a:p>
            <a:pPr rtl="0"/>
            <a:r>
              <a:rPr lang="es-ES" dirty="0"/>
              <a:t>REVISEMOS EL DESCRIPTOR DE ASIGNATURA</a:t>
            </a:r>
          </a:p>
        </p:txBody>
      </p:sp>
      <p:sp>
        <p:nvSpPr>
          <p:cNvPr id="12" name="Subtítulo 11">
            <a:extLst>
              <a:ext uri="{FF2B5EF4-FFF2-40B4-BE49-F238E27FC236}">
                <a16:creationId xmlns:a16="http://schemas.microsoft.com/office/drawing/2014/main" id="{A6AB5563-AD44-4883-8D3E-93E27EEDAA40}"/>
              </a:ext>
            </a:extLst>
          </p:cNvPr>
          <p:cNvSpPr>
            <a:spLocks noGrp="1"/>
          </p:cNvSpPr>
          <p:nvPr>
            <p:ph type="subTitle" idx="1"/>
          </p:nvPr>
        </p:nvSpPr>
        <p:spPr/>
        <p:txBody>
          <a:bodyPr rtlCol="0"/>
          <a:lstStyle/>
          <a:p>
            <a:pPr rtl="0"/>
            <a:r>
              <a:rPr lang="es-ES" dirty="0"/>
              <a:t>Ver el descriptor en el ambiente aprendizaje</a:t>
            </a:r>
          </a:p>
        </p:txBody>
      </p:sp>
    </p:spTree>
    <p:extLst>
      <p:ext uri="{BB962C8B-B14F-4D97-AF65-F5344CB8AC3E}">
        <p14:creationId xmlns:p14="http://schemas.microsoft.com/office/powerpoint/2010/main" val="2366578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posición de imagen 4" descr="primer plano de páginas de un libro">
            <a:extLst>
              <a:ext uri="{FF2B5EF4-FFF2-40B4-BE49-F238E27FC236}">
                <a16:creationId xmlns:a16="http://schemas.microsoft.com/office/drawing/2014/main" id="{18718FBA-CF32-41C2-9D07-1F0F7F19F73C}"/>
              </a:ext>
            </a:extLst>
          </p:cNvPr>
          <p:cNvPicPr>
            <a:picLocks noGrp="1" noChangeAspect="1"/>
          </p:cNvPicPr>
          <p:nvPr>
            <p:ph type="pic" sz="quarter" idx="10"/>
          </p:nvPr>
        </p:nvPicPr>
        <p:blipFill rotWithShape="1">
          <a:blip r:embed="rId3" cstate="email">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a:ext>
            </a:extLst>
          </a:blip>
          <a:srcRect/>
          <a:stretch/>
        </p:blipFill>
        <p:spPr/>
      </p:pic>
      <p:sp>
        <p:nvSpPr>
          <p:cNvPr id="34" name="Título 33">
            <a:extLst>
              <a:ext uri="{FF2B5EF4-FFF2-40B4-BE49-F238E27FC236}">
                <a16:creationId xmlns:a16="http://schemas.microsoft.com/office/drawing/2014/main" id="{3749FE94-FC7C-4359-A56E-6C7A87BDEE87}"/>
              </a:ext>
            </a:extLst>
          </p:cNvPr>
          <p:cNvSpPr>
            <a:spLocks noGrp="1"/>
          </p:cNvSpPr>
          <p:nvPr>
            <p:ph type="title"/>
          </p:nvPr>
        </p:nvSpPr>
        <p:spPr/>
        <p:txBody>
          <a:bodyPr rtlCol="0"/>
          <a:lstStyle/>
          <a:p>
            <a:pPr rtl="0"/>
            <a:r>
              <a:rPr lang="es-ES" dirty="0"/>
              <a:t>Evaluaciones</a:t>
            </a:r>
          </a:p>
        </p:txBody>
      </p:sp>
      <p:sp>
        <p:nvSpPr>
          <p:cNvPr id="35" name="Marcador de texto 34">
            <a:extLst>
              <a:ext uri="{FF2B5EF4-FFF2-40B4-BE49-F238E27FC236}">
                <a16:creationId xmlns:a16="http://schemas.microsoft.com/office/drawing/2014/main" id="{3F200E92-5A1F-40B7-AE02-46929BC459EA}"/>
              </a:ext>
            </a:extLst>
          </p:cNvPr>
          <p:cNvSpPr>
            <a:spLocks noGrp="1"/>
          </p:cNvSpPr>
          <p:nvPr>
            <p:ph type="body" idx="1"/>
          </p:nvPr>
        </p:nvSpPr>
        <p:spPr/>
        <p:txBody>
          <a:bodyPr rtlCol="0"/>
          <a:lstStyle/>
          <a:p>
            <a:pPr rtl="0"/>
            <a:r>
              <a:rPr lang="es-ES" dirty="0"/>
              <a:t>Descripción-Fechas</a:t>
            </a:r>
          </a:p>
        </p:txBody>
      </p:sp>
      <p:grpSp>
        <p:nvGrpSpPr>
          <p:cNvPr id="23" name="Grupo 22" descr="elemento decorativo">
            <a:extLst>
              <a:ext uri="{FF2B5EF4-FFF2-40B4-BE49-F238E27FC236}">
                <a16:creationId xmlns:a16="http://schemas.microsoft.com/office/drawing/2014/main" id="{28C94A8D-A234-408C-8281-33CCC01BE2A8}"/>
              </a:ext>
            </a:extLst>
          </p:cNvPr>
          <p:cNvGrpSpPr/>
          <p:nvPr/>
        </p:nvGrpSpPr>
        <p:grpSpPr>
          <a:xfrm>
            <a:off x="0" y="0"/>
            <a:ext cx="4750604" cy="6858000"/>
            <a:chOff x="0" y="0"/>
            <a:chExt cx="4750604" cy="6858000"/>
          </a:xfrm>
        </p:grpSpPr>
        <p:sp>
          <p:nvSpPr>
            <p:cNvPr id="22" name="Forma libre: Forma 21">
              <a:extLst>
                <a:ext uri="{FF2B5EF4-FFF2-40B4-BE49-F238E27FC236}">
                  <a16:creationId xmlns:a16="http://schemas.microsoft.com/office/drawing/2014/main" id="{01887690-2EDF-4913-A835-4503B0E36442}"/>
                </a:ext>
              </a:extLst>
            </p:cNvPr>
            <p:cNvSpPr/>
            <p:nvPr/>
          </p:nvSpPr>
          <p:spPr>
            <a:xfrm>
              <a:off x="0" y="0"/>
              <a:ext cx="4750604" cy="6858000"/>
            </a:xfrm>
            <a:custGeom>
              <a:avLst/>
              <a:gdLst>
                <a:gd name="connsiteX0" fmla="*/ 0 w 4750604"/>
                <a:gd name="connsiteY0" fmla="*/ 0 h 6858000"/>
                <a:gd name="connsiteX1" fmla="*/ 4750604 w 4750604"/>
                <a:gd name="connsiteY1" fmla="*/ 0 h 6858000"/>
                <a:gd name="connsiteX2" fmla="*/ 3101407 w 4750604"/>
                <a:gd name="connsiteY2" fmla="*/ 6858000 h 6858000"/>
                <a:gd name="connsiteX3" fmla="*/ 0 w 475060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750604" h="6858000">
                  <a:moveTo>
                    <a:pt x="0" y="0"/>
                  </a:moveTo>
                  <a:lnTo>
                    <a:pt x="4750604" y="0"/>
                  </a:lnTo>
                  <a:lnTo>
                    <a:pt x="3101407" y="6858000"/>
                  </a:lnTo>
                  <a:lnTo>
                    <a:pt x="0" y="6858000"/>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8" name="Forma libre: Forma 17">
              <a:extLst>
                <a:ext uri="{FF2B5EF4-FFF2-40B4-BE49-F238E27FC236}">
                  <a16:creationId xmlns:a16="http://schemas.microsoft.com/office/drawing/2014/main" id="{AD1E7D22-630D-4E19-8BE6-9C21E4A652BD}"/>
                </a:ext>
              </a:extLst>
            </p:cNvPr>
            <p:cNvSpPr/>
            <p:nvPr/>
          </p:nvSpPr>
          <p:spPr>
            <a:xfrm>
              <a:off x="1" y="0"/>
              <a:ext cx="3946799" cy="6858000"/>
            </a:xfrm>
            <a:custGeom>
              <a:avLst/>
              <a:gdLst>
                <a:gd name="connsiteX0" fmla="*/ 0 w 3946799"/>
                <a:gd name="connsiteY0" fmla="*/ 0 h 6858000"/>
                <a:gd name="connsiteX1" fmla="*/ 3946799 w 3946799"/>
                <a:gd name="connsiteY1" fmla="*/ 0 h 6858000"/>
                <a:gd name="connsiteX2" fmla="*/ 2297602 w 3946799"/>
                <a:gd name="connsiteY2" fmla="*/ 6858000 h 6858000"/>
                <a:gd name="connsiteX3" fmla="*/ 0 w 39467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946799" h="6858000">
                  <a:moveTo>
                    <a:pt x="0" y="0"/>
                  </a:moveTo>
                  <a:lnTo>
                    <a:pt x="3946799" y="0"/>
                  </a:lnTo>
                  <a:lnTo>
                    <a:pt x="2297602" y="6858000"/>
                  </a:lnTo>
                  <a:lnTo>
                    <a:pt x="0" y="6858000"/>
                  </a:lnTo>
                  <a:close/>
                </a:path>
              </a:pathLst>
            </a:custGeom>
            <a:solidFill>
              <a:schemeClr val="accent1">
                <a:lumMod val="7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6" name="Forma libre: Forma 15">
              <a:extLst>
                <a:ext uri="{FF2B5EF4-FFF2-40B4-BE49-F238E27FC236}">
                  <a16:creationId xmlns:a16="http://schemas.microsoft.com/office/drawing/2014/main" id="{318BD405-EEE9-4A08-8DA2-A70AFCF1D240}"/>
                </a:ext>
              </a:extLst>
            </p:cNvPr>
            <p:cNvSpPr/>
            <p:nvPr/>
          </p:nvSpPr>
          <p:spPr>
            <a:xfrm>
              <a:off x="0" y="0"/>
              <a:ext cx="3723822" cy="6858000"/>
            </a:xfrm>
            <a:custGeom>
              <a:avLst/>
              <a:gdLst>
                <a:gd name="connsiteX0" fmla="*/ 0 w 3723822"/>
                <a:gd name="connsiteY0" fmla="*/ 0 h 6858000"/>
                <a:gd name="connsiteX1" fmla="*/ 3723822 w 3723822"/>
                <a:gd name="connsiteY1" fmla="*/ 0 h 6858000"/>
                <a:gd name="connsiteX2" fmla="*/ 2074625 w 3723822"/>
                <a:gd name="connsiteY2" fmla="*/ 6858000 h 6858000"/>
                <a:gd name="connsiteX3" fmla="*/ 0 w 37238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723822" h="6858000">
                  <a:moveTo>
                    <a:pt x="0" y="0"/>
                  </a:moveTo>
                  <a:lnTo>
                    <a:pt x="3723822" y="0"/>
                  </a:lnTo>
                  <a:lnTo>
                    <a:pt x="2074625" y="6858000"/>
                  </a:lnTo>
                  <a:lnTo>
                    <a:pt x="0" y="6858000"/>
                  </a:lnTo>
                  <a:close/>
                </a:path>
              </a:pathLst>
            </a:custGeom>
            <a:solidFill>
              <a:schemeClr val="accent1">
                <a:lumMod val="7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4" name="Forma libre: Forma 13">
              <a:extLst>
                <a:ext uri="{FF2B5EF4-FFF2-40B4-BE49-F238E27FC236}">
                  <a16:creationId xmlns:a16="http://schemas.microsoft.com/office/drawing/2014/main" id="{7D4A6826-2C0D-4C79-A871-DF31737EE4F7}"/>
                </a:ext>
              </a:extLst>
            </p:cNvPr>
            <p:cNvSpPr/>
            <p:nvPr/>
          </p:nvSpPr>
          <p:spPr>
            <a:xfrm>
              <a:off x="0" y="0"/>
              <a:ext cx="3374007" cy="6858000"/>
            </a:xfrm>
            <a:custGeom>
              <a:avLst/>
              <a:gdLst>
                <a:gd name="connsiteX0" fmla="*/ 0 w 3374007"/>
                <a:gd name="connsiteY0" fmla="*/ 0 h 6858000"/>
                <a:gd name="connsiteX1" fmla="*/ 3374007 w 3374007"/>
                <a:gd name="connsiteY1" fmla="*/ 0 h 6858000"/>
                <a:gd name="connsiteX2" fmla="*/ 1659507 w 3374007"/>
                <a:gd name="connsiteY2" fmla="*/ 6858000 h 6858000"/>
                <a:gd name="connsiteX3" fmla="*/ 0 w 33740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374007" h="6858000">
                  <a:moveTo>
                    <a:pt x="0" y="0"/>
                  </a:moveTo>
                  <a:lnTo>
                    <a:pt x="3374007" y="0"/>
                  </a:lnTo>
                  <a:lnTo>
                    <a:pt x="1659507" y="6858000"/>
                  </a:lnTo>
                  <a:lnTo>
                    <a:pt x="0" y="6858000"/>
                  </a:lnTo>
                  <a:close/>
                </a:path>
              </a:pathLst>
            </a:custGeom>
            <a:solidFill>
              <a:schemeClr val="accent1">
                <a:lumMod val="75000"/>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Tree>
    <p:extLst>
      <p:ext uri="{BB962C8B-B14F-4D97-AF65-F5344CB8AC3E}">
        <p14:creationId xmlns:p14="http://schemas.microsoft.com/office/powerpoint/2010/main" val="1077816120"/>
      </p:ext>
    </p:extLst>
  </p:cSld>
  <p:clrMapOvr>
    <a:masterClrMapping/>
  </p:clrMapOvr>
</p:sld>
</file>

<file path=ppt/theme/theme1.xml><?xml version="1.0" encoding="utf-8"?>
<a:theme xmlns:a="http://schemas.openxmlformats.org/drawingml/2006/main" name="Tema de Office">
  <a:themeElements>
    <a:clrScheme name="MSFT_04_Education">
      <a:dk1>
        <a:sysClr val="windowText" lastClr="000000"/>
      </a:dk1>
      <a:lt1>
        <a:sysClr val="window" lastClr="FFFFFF"/>
      </a:lt1>
      <a:dk2>
        <a:srgbClr val="44546A"/>
      </a:dk2>
      <a:lt2>
        <a:srgbClr val="E7E6E6"/>
      </a:lt2>
      <a:accent1>
        <a:srgbClr val="B2606E"/>
      </a:accent1>
      <a:accent2>
        <a:srgbClr val="0F3955"/>
      </a:accent2>
      <a:accent3>
        <a:srgbClr val="FFC000"/>
      </a:accent3>
      <a:accent4>
        <a:srgbClr val="BF678E"/>
      </a:accent4>
      <a:accent5>
        <a:srgbClr val="731F1C"/>
      </a:accent5>
      <a:accent6>
        <a:srgbClr val="7A9E56"/>
      </a:accent6>
      <a:hlink>
        <a:srgbClr val="00B0F0"/>
      </a:hlink>
      <a:folHlink>
        <a:srgbClr val="595959"/>
      </a:folHlink>
    </a:clrScheme>
    <a:fontScheme name="MSFT_04_Education">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478227_TF00475556" id="{4DA04894-5009-4EFB-8513-026C48A536EA}" vid="{D0411C1F-0FA0-4D17-9B40-BC52A8EC834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4148EB-7DAD-48FA-A275-D42F48043C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549A191-EC8C-4AA6-9C64-D32B5F047436}">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8941CEA3-A3B3-4568-9E84-C4619CC82DF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Presentación de formación</Template>
  <TotalTime>451</TotalTime>
  <Words>788</Words>
  <Application>Microsoft Office PowerPoint</Application>
  <PresentationFormat>Panorámica</PresentationFormat>
  <Paragraphs>119</Paragraphs>
  <Slides>14</Slides>
  <Notes>14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14</vt:i4>
      </vt:variant>
    </vt:vector>
  </HeadingPairs>
  <TitlesOfParts>
    <vt:vector size="21" baseType="lpstr">
      <vt:lpstr>Amasis MT Pro Black</vt:lpstr>
      <vt:lpstr>Arial</vt:lpstr>
      <vt:lpstr>Calibri</vt:lpstr>
      <vt:lpstr>Calibri Light</vt:lpstr>
      <vt:lpstr>Corbel</vt:lpstr>
      <vt:lpstr>Wingdings</vt:lpstr>
      <vt:lpstr>Tema de Office</vt:lpstr>
      <vt:lpstr>FUNDAMENTOS DE BD</vt:lpstr>
      <vt:lpstr>Docente (Sede Valparaíso)</vt:lpstr>
      <vt:lpstr>Descripción Asignatura</vt:lpstr>
      <vt:lpstr>Horario de Clases. </vt:lpstr>
      <vt:lpstr>PLATAFORMAS DE COMUNICACIÓN. </vt:lpstr>
      <vt:lpstr>Consultas /Comentarios</vt:lpstr>
      <vt:lpstr>Presentación de PowerPoint</vt:lpstr>
      <vt:lpstr>REVISEMOS EL DESCRIPTOR DE ASIGNATURA</vt:lpstr>
      <vt:lpstr>Evaluaciones</vt:lpstr>
      <vt:lpstr>FECHAS EVALUACIONES  FUNDAMENTOS DE BD  (Sujeto a Cambios Durante el Semestre) </vt:lpstr>
      <vt:lpstr>Respecto a las Evaluaciones. </vt:lpstr>
      <vt:lpstr>NO OLVIDE REVISAR LA BIBLIOTECA INACAP. </vt:lpstr>
      <vt:lpstr>EQUIPOS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ASIGNATURA DESARROLLO ÁGIL</dc:title>
  <dc:creator>JOCELYN GONZALEZ CORTES</dc:creator>
  <cp:lastModifiedBy>JOCELYN GONZALEZ CORTES</cp:lastModifiedBy>
  <cp:revision>26</cp:revision>
  <dcterms:created xsi:type="dcterms:W3CDTF">2021-08-22T01:11:04Z</dcterms:created>
  <dcterms:modified xsi:type="dcterms:W3CDTF">2022-03-12T02:33:38Z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